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9" r:id="rId16"/>
    <p:sldId id="270" r:id="rId17"/>
    <p:sldId id="271" r:id="rId18"/>
    <p:sldId id="272" r:id="rId19"/>
    <p:sldId id="273" r:id="rId20"/>
    <p:sldId id="274" r:id="rId21"/>
    <p:sldId id="276" r:id="rId22"/>
    <p:sldId id="277" r:id="rId23"/>
    <p:sldId id="278" r:id="rId24"/>
    <p:sldId id="279" r:id="rId25"/>
    <p:sldId id="281" r:id="rId26"/>
    <p:sldId id="282" r:id="rId27"/>
    <p:sldId id="283" r:id="rId28"/>
  </p:sldIdLst>
  <p:sldSz cx="9144000" cy="6858000" type="screen4x3"/>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DCF"/>
    <a:srgbClr val="9FD4D6"/>
    <a:srgbClr val="9DBCC6"/>
    <a:srgbClr val="9DBAC6"/>
    <a:srgbClr val="9DBEC6"/>
    <a:srgbClr val="9DBCC3"/>
    <a:srgbClr val="9DBCBE"/>
    <a:srgbClr val="9DBCBD"/>
    <a:srgbClr val="ABC8D4"/>
    <a:srgbClr val="A5C9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FF19E-43D5-02CF-CF6B-D1FA5EB9384B}" v="21" dt="2022-02-17T13:37:28.355"/>
    <p1510:client id="{2FB79349-4A07-6925-EA45-CB2C42F54792}" v="1" dt="2022-02-17T10:02:17.036"/>
    <p1510:client id="{D3F311B4-EA59-4C75-ADF4-064DEC65694F}" v="1" dt="2022-02-01T13:50:41.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6CD4C-2F1A-4061-80D8-90183D66E0FC}" type="datetimeFigureOut">
              <a:rPr lang="nb-NO"/>
              <a:t>19.10.2022</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3D46B-C8E3-4329-9363-9B51E9F88506}" type="slidenum">
              <a:rPr lang="nb-NO"/>
              <a:t>‹#›</a:t>
            </a:fld>
            <a:endParaRPr lang="nb-NO"/>
          </a:p>
        </p:txBody>
      </p:sp>
    </p:spTree>
    <p:extLst>
      <p:ext uri="{BB962C8B-B14F-4D97-AF65-F5344CB8AC3E}">
        <p14:creationId xmlns:p14="http://schemas.microsoft.com/office/powerpoint/2010/main" val="283690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Starte samlingen med å vise filmen, se link på bildet.</a:t>
            </a:r>
            <a:endParaRPr lang="en-US"/>
          </a:p>
          <a:p>
            <a:endParaRPr lang="nb-NO"/>
          </a:p>
          <a:p>
            <a:r>
              <a:rPr lang="nb-NO"/>
              <a:t>Snakke om:</a:t>
            </a:r>
            <a:endParaRPr lang="en-US">
              <a:cs typeface="Calibri"/>
            </a:endParaRPr>
          </a:p>
          <a:p>
            <a:r>
              <a:rPr lang="nb-NO" b="1"/>
              <a:t>Vaner – hva er det? </a:t>
            </a:r>
            <a:r>
              <a:rPr lang="nb-NO"/>
              <a:t>Automatisk handlinger – som en gjør regelmessig – og som vi ofte gjør uten at vi må tenke over det – f. eks. pusse tenner hver kveld, spise frokost, lese bok før en legger seg osv. Alle har vaner, men er alle vaner gode vaner? Er det å spise snop hver dag en god vane? Eller er det kanskje en god vane å kun spise snop på lørdagen. Er det en god vane å se på skjerm hele dagen? Grønt til middag hver dag er en god vane.  </a:t>
            </a:r>
            <a:endParaRPr lang="en-US"/>
          </a:p>
          <a:p>
            <a:r>
              <a:rPr lang="nb-NO" b="1"/>
              <a:t>Helse – hva betyr det?</a:t>
            </a:r>
            <a:r>
              <a:rPr lang="nb-NO"/>
              <a:t> Alle har helse. Henger sammen med hvordan vi kjenner oss – i kroppen og inni oss. Har vi vondt i en fot, er vi lei oss, er vi redde, klarer vi å springe opp en bakke? Alt dette handler om helsa vår. Vanene våre kan påvirke helsa vår. </a:t>
            </a:r>
            <a:endParaRPr lang="en-US"/>
          </a:p>
          <a:p>
            <a:r>
              <a:rPr lang="nb-NO" b="1"/>
              <a:t>Hva er bra for kroppen vår?</a:t>
            </a:r>
            <a:endParaRPr lang="en-US"/>
          </a:p>
          <a:p>
            <a:r>
              <a:rPr lang="nb-NO"/>
              <a:t>La barna komme med eksempler først</a:t>
            </a:r>
            <a:endParaRPr lang="nb-NO">
              <a:cs typeface="Calibri"/>
            </a:endParaRPr>
          </a:p>
          <a:p>
            <a:r>
              <a:rPr lang="nb-NO"/>
              <a:t>- Søvn</a:t>
            </a:r>
            <a:endParaRPr lang="en-US"/>
          </a:p>
          <a:p>
            <a:r>
              <a:rPr lang="nb-NO"/>
              <a:t>- Sunn mat </a:t>
            </a:r>
            <a:endParaRPr lang="en-US"/>
          </a:p>
          <a:p>
            <a:r>
              <a:rPr lang="nb-NO"/>
              <a:t>- Lek og aktivitet hver dag</a:t>
            </a:r>
            <a:endParaRPr lang="en-US"/>
          </a:p>
          <a:p>
            <a:r>
              <a:rPr lang="nb-NO"/>
              <a:t>- Være med familie og venner – ha noen å snakke med </a:t>
            </a:r>
            <a:endParaRPr lang="nb-NO">
              <a:cs typeface="Calibri"/>
            </a:endParaRPr>
          </a:p>
        </p:txBody>
      </p:sp>
      <p:sp>
        <p:nvSpPr>
          <p:cNvPr id="4" name="Plassholder for lysbildenummer 3"/>
          <p:cNvSpPr>
            <a:spLocks noGrp="1"/>
          </p:cNvSpPr>
          <p:nvPr>
            <p:ph type="sldNum" sz="quarter" idx="5"/>
          </p:nvPr>
        </p:nvSpPr>
        <p:spPr/>
        <p:txBody>
          <a:bodyPr/>
          <a:lstStyle/>
          <a:p>
            <a:fld id="{FE13D46B-C8E3-4329-9363-9B51E9F88506}" type="slidenum">
              <a:rPr lang="nb-NO"/>
              <a:t>1</a:t>
            </a:fld>
            <a:endParaRPr lang="nb-NO"/>
          </a:p>
        </p:txBody>
      </p:sp>
    </p:spTree>
    <p:extLst>
      <p:ext uri="{BB962C8B-B14F-4D97-AF65-F5344CB8AC3E}">
        <p14:creationId xmlns:p14="http://schemas.microsoft.com/office/powerpoint/2010/main" val="27291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t>Fortelle</a:t>
            </a:r>
            <a:r>
              <a:rPr lang="en-US"/>
              <a:t> </a:t>
            </a:r>
            <a:r>
              <a:rPr lang="en-US" err="1"/>
              <a:t>litt</a:t>
            </a:r>
            <a:r>
              <a:rPr lang="en-US"/>
              <a:t> om </a:t>
            </a:r>
            <a:r>
              <a:rPr lang="en-US" err="1"/>
              <a:t>hva</a:t>
            </a:r>
            <a:r>
              <a:rPr lang="en-US"/>
              <a:t> de ser </a:t>
            </a:r>
            <a:r>
              <a:rPr lang="en-US" err="1"/>
              <a:t>på</a:t>
            </a:r>
            <a:r>
              <a:rPr lang="en-US"/>
              <a:t> </a:t>
            </a:r>
            <a:r>
              <a:rPr lang="en-US" err="1"/>
              <a:t>bildet</a:t>
            </a:r>
            <a:r>
              <a:rPr lang="en-US"/>
              <a:t> (men vente med å </a:t>
            </a:r>
            <a:r>
              <a:rPr lang="en-US" err="1"/>
              <a:t>si</a:t>
            </a:r>
            <a:r>
              <a:rPr lang="en-US"/>
              <a:t> </a:t>
            </a:r>
            <a:r>
              <a:rPr lang="en-US" err="1"/>
              <a:t>noe</a:t>
            </a:r>
            <a:r>
              <a:rPr lang="en-US"/>
              <a:t> om far </a:t>
            </a:r>
            <a:r>
              <a:rPr lang="en-US" err="1"/>
              <a:t>som</a:t>
            </a:r>
            <a:r>
              <a:rPr lang="en-US"/>
              <a:t> </a:t>
            </a:r>
            <a:r>
              <a:rPr lang="en-US" err="1"/>
              <a:t>peker</a:t>
            </a:r>
            <a:r>
              <a:rPr lang="en-US"/>
              <a:t> </a:t>
            </a:r>
            <a:r>
              <a:rPr lang="en-US" err="1"/>
              <a:t>på</a:t>
            </a:r>
            <a:r>
              <a:rPr lang="en-US"/>
              <a:t> </a:t>
            </a:r>
            <a:r>
              <a:rPr lang="en-US" err="1"/>
              <a:t>klokka</a:t>
            </a:r>
            <a:r>
              <a:rPr lang="en-US"/>
              <a:t>).  </a:t>
            </a:r>
            <a:r>
              <a:rPr lang="en-US" err="1"/>
              <a:t>Når</a:t>
            </a:r>
            <a:r>
              <a:rPr lang="en-US"/>
              <a:t> </a:t>
            </a:r>
            <a:r>
              <a:rPr lang="en-US" err="1"/>
              <a:t>dere</a:t>
            </a:r>
            <a:r>
              <a:rPr lang="en-US"/>
              <a:t> for </a:t>
            </a:r>
            <a:r>
              <a:rPr lang="en-US" err="1"/>
              <a:t>eksempel</a:t>
            </a:r>
            <a:r>
              <a:rPr lang="en-US"/>
              <a:t> spiller </a:t>
            </a:r>
            <a:r>
              <a:rPr lang="en-US" err="1"/>
              <a:t>på</a:t>
            </a:r>
            <a:r>
              <a:rPr lang="en-US"/>
              <a:t> </a:t>
            </a:r>
            <a:r>
              <a:rPr lang="en-US" err="1"/>
              <a:t>playstation</a:t>
            </a:r>
            <a:r>
              <a:rPr lang="en-US"/>
              <a:t> </a:t>
            </a:r>
            <a:r>
              <a:rPr lang="en-US" err="1"/>
              <a:t>eller</a:t>
            </a:r>
            <a:r>
              <a:rPr lang="en-US"/>
              <a:t> </a:t>
            </a:r>
            <a:r>
              <a:rPr lang="en-US" err="1"/>
              <a:t>på</a:t>
            </a:r>
            <a:r>
              <a:rPr lang="en-US"/>
              <a:t> </a:t>
            </a:r>
            <a:r>
              <a:rPr lang="en-US" err="1"/>
              <a:t>ipad</a:t>
            </a:r>
            <a:r>
              <a:rPr lang="en-US"/>
              <a:t>, </a:t>
            </a:r>
            <a:r>
              <a:rPr lang="en-US" err="1"/>
              <a:t>hva</a:t>
            </a:r>
            <a:r>
              <a:rPr lang="en-US"/>
              <a:t> liker </a:t>
            </a:r>
            <a:r>
              <a:rPr lang="en-US" err="1"/>
              <a:t>dere</a:t>
            </a:r>
            <a:r>
              <a:rPr lang="en-US"/>
              <a:t> å </a:t>
            </a:r>
            <a:r>
              <a:rPr lang="en-US" err="1"/>
              <a:t>spille</a:t>
            </a:r>
            <a:r>
              <a:rPr lang="en-US"/>
              <a:t>, liker </a:t>
            </a:r>
            <a:r>
              <a:rPr lang="en-US" err="1"/>
              <a:t>dere</a:t>
            </a:r>
            <a:r>
              <a:rPr lang="en-US"/>
              <a:t> å se </a:t>
            </a:r>
            <a:r>
              <a:rPr lang="en-US" err="1"/>
              <a:t>på</a:t>
            </a:r>
            <a:r>
              <a:rPr lang="en-US"/>
              <a:t> you tube, </a:t>
            </a:r>
            <a:r>
              <a:rPr lang="en-US" err="1"/>
              <a:t>barne</a:t>
            </a:r>
            <a:r>
              <a:rPr lang="en-US"/>
              <a:t> tv? Det er </a:t>
            </a:r>
            <a:r>
              <a:rPr lang="en-US" err="1"/>
              <a:t>kjekt</a:t>
            </a:r>
            <a:r>
              <a:rPr lang="en-US"/>
              <a:t> </a:t>
            </a:r>
            <a:r>
              <a:rPr lang="en-US" err="1"/>
              <a:t>og</a:t>
            </a:r>
            <a:r>
              <a:rPr lang="en-US"/>
              <a:t> vi </a:t>
            </a:r>
            <a:r>
              <a:rPr lang="en-US" err="1"/>
              <a:t>kan</a:t>
            </a:r>
            <a:r>
              <a:rPr lang="en-US"/>
              <a:t> </a:t>
            </a:r>
            <a:r>
              <a:rPr lang="en-US" err="1"/>
              <a:t>gjøre</a:t>
            </a:r>
            <a:r>
              <a:rPr lang="en-US"/>
              <a:t> det </a:t>
            </a:r>
            <a:r>
              <a:rPr lang="en-US" err="1"/>
              <a:t>sammen</a:t>
            </a:r>
            <a:r>
              <a:rPr lang="en-US"/>
              <a:t> med </a:t>
            </a:r>
            <a:r>
              <a:rPr lang="en-US" err="1"/>
              <a:t>andre</a:t>
            </a:r>
            <a:r>
              <a:rPr lang="en-US"/>
              <a:t>. </a:t>
            </a:r>
          </a:p>
          <a:p>
            <a:r>
              <a:rPr lang="en-US"/>
              <a:t>Har </a:t>
            </a:r>
            <a:r>
              <a:rPr lang="en-US" err="1"/>
              <a:t>dere</a:t>
            </a:r>
            <a:r>
              <a:rPr lang="en-US"/>
              <a:t> </a:t>
            </a:r>
            <a:r>
              <a:rPr lang="en-US" err="1"/>
              <a:t>noen</a:t>
            </a:r>
            <a:r>
              <a:rPr lang="en-US"/>
              <a:t> </a:t>
            </a:r>
            <a:r>
              <a:rPr lang="en-US" err="1"/>
              <a:t>regler</a:t>
            </a:r>
            <a:r>
              <a:rPr lang="en-US"/>
              <a:t> for </a:t>
            </a:r>
            <a:r>
              <a:rPr lang="en-US" err="1"/>
              <a:t>hvor</a:t>
            </a:r>
            <a:r>
              <a:rPr lang="en-US"/>
              <a:t> </a:t>
            </a:r>
            <a:r>
              <a:rPr lang="en-US" err="1"/>
              <a:t>lenge</a:t>
            </a:r>
            <a:r>
              <a:rPr lang="en-US"/>
              <a:t> </a:t>
            </a:r>
            <a:r>
              <a:rPr lang="en-US" err="1"/>
              <a:t>dere</a:t>
            </a:r>
            <a:r>
              <a:rPr lang="en-US"/>
              <a:t> for </a:t>
            </a:r>
            <a:r>
              <a:rPr lang="en-US" err="1"/>
              <a:t>eksempel</a:t>
            </a:r>
            <a:r>
              <a:rPr lang="en-US"/>
              <a:t> </a:t>
            </a:r>
            <a:r>
              <a:rPr lang="en-US" err="1"/>
              <a:t>får</a:t>
            </a:r>
            <a:r>
              <a:rPr lang="en-US"/>
              <a:t> </a:t>
            </a:r>
            <a:r>
              <a:rPr lang="en-US" err="1"/>
              <a:t>lov</a:t>
            </a:r>
            <a:r>
              <a:rPr lang="en-US"/>
              <a:t> </a:t>
            </a:r>
            <a:r>
              <a:rPr lang="en-US" err="1"/>
              <a:t>til</a:t>
            </a:r>
            <a:r>
              <a:rPr lang="en-US"/>
              <a:t> å </a:t>
            </a:r>
            <a:r>
              <a:rPr lang="en-US" err="1"/>
              <a:t>sitte</a:t>
            </a:r>
            <a:r>
              <a:rPr lang="en-US"/>
              <a:t> </a:t>
            </a:r>
            <a:r>
              <a:rPr lang="en-US" err="1"/>
              <a:t>og</a:t>
            </a:r>
            <a:r>
              <a:rPr lang="en-US"/>
              <a:t> se </a:t>
            </a:r>
            <a:r>
              <a:rPr lang="en-US" err="1"/>
              <a:t>på</a:t>
            </a:r>
            <a:r>
              <a:rPr lang="en-US"/>
              <a:t> you tube </a:t>
            </a:r>
            <a:r>
              <a:rPr lang="en-US" err="1"/>
              <a:t>eller</a:t>
            </a:r>
            <a:r>
              <a:rPr lang="en-US"/>
              <a:t> </a:t>
            </a:r>
            <a:r>
              <a:rPr lang="en-US" err="1"/>
              <a:t>spille</a:t>
            </a:r>
            <a:r>
              <a:rPr lang="en-US"/>
              <a:t> spill (</a:t>
            </a:r>
            <a:r>
              <a:rPr lang="en-US" err="1"/>
              <a:t>bruke</a:t>
            </a:r>
            <a:r>
              <a:rPr lang="en-US"/>
              <a:t> </a:t>
            </a:r>
            <a:r>
              <a:rPr lang="en-US" err="1"/>
              <a:t>ett</a:t>
            </a:r>
            <a:r>
              <a:rPr lang="en-US"/>
              <a:t> spill de </a:t>
            </a:r>
            <a:r>
              <a:rPr lang="en-US" err="1"/>
              <a:t>selv</a:t>
            </a:r>
            <a:r>
              <a:rPr lang="en-US"/>
              <a:t> </a:t>
            </a:r>
            <a:r>
              <a:rPr lang="en-US" err="1"/>
              <a:t>har</a:t>
            </a:r>
            <a:r>
              <a:rPr lang="en-US"/>
              <a:t> </a:t>
            </a:r>
            <a:r>
              <a:rPr lang="en-US" err="1"/>
              <a:t>nevnt</a:t>
            </a:r>
            <a:r>
              <a:rPr lang="en-US"/>
              <a:t>)  </a:t>
            </a:r>
            <a:endParaRPr lang="en-US">
              <a:cs typeface="Calibri"/>
            </a:endParaRPr>
          </a:p>
          <a:p>
            <a:r>
              <a:rPr lang="en-US">
                <a:cs typeface="Calibri"/>
              </a:rPr>
              <a:t>Det er </a:t>
            </a:r>
            <a:r>
              <a:rPr lang="en-US" err="1">
                <a:cs typeface="Calibri"/>
              </a:rPr>
              <a:t>lurt</a:t>
            </a:r>
            <a:r>
              <a:rPr lang="en-US">
                <a:cs typeface="Calibri"/>
              </a:rPr>
              <a:t> å </a:t>
            </a:r>
            <a:r>
              <a:rPr lang="en-US" err="1">
                <a:cs typeface="Calibri"/>
              </a:rPr>
              <a:t>bytte</a:t>
            </a:r>
            <a:r>
              <a:rPr lang="en-US">
                <a:cs typeface="Calibri"/>
              </a:rPr>
              <a:t> </a:t>
            </a:r>
            <a:r>
              <a:rPr lang="en-US" err="1">
                <a:cs typeface="Calibri"/>
              </a:rPr>
              <a:t>på</a:t>
            </a:r>
            <a:r>
              <a:rPr lang="en-US">
                <a:cs typeface="Calibri"/>
              </a:rPr>
              <a:t> </a:t>
            </a:r>
            <a:r>
              <a:rPr lang="en-US" err="1">
                <a:cs typeface="Calibri"/>
              </a:rPr>
              <a:t>hvor</a:t>
            </a:r>
            <a:r>
              <a:rPr lang="en-US">
                <a:cs typeface="Calibri"/>
              </a:rPr>
              <a:t> </a:t>
            </a:r>
            <a:r>
              <a:rPr lang="en-US" err="1">
                <a:cs typeface="Calibri"/>
              </a:rPr>
              <a:t>og</a:t>
            </a:r>
            <a:r>
              <a:rPr lang="en-US">
                <a:cs typeface="Calibri"/>
              </a:rPr>
              <a:t> </a:t>
            </a:r>
            <a:r>
              <a:rPr lang="en-US" err="1">
                <a:cs typeface="Calibri"/>
              </a:rPr>
              <a:t>hvordan</a:t>
            </a:r>
            <a:r>
              <a:rPr lang="en-US">
                <a:cs typeface="Calibri"/>
              </a:rPr>
              <a:t> du sitter </a:t>
            </a:r>
            <a:r>
              <a:rPr lang="en-US" err="1">
                <a:cs typeface="Calibri"/>
              </a:rPr>
              <a:t>eller</a:t>
            </a:r>
            <a:r>
              <a:rPr lang="en-US">
                <a:cs typeface="Calibri"/>
              </a:rPr>
              <a:t> ligger </a:t>
            </a:r>
            <a:r>
              <a:rPr lang="en-US" err="1">
                <a:cs typeface="Calibri"/>
              </a:rPr>
              <a:t>når</a:t>
            </a:r>
            <a:r>
              <a:rPr lang="en-US">
                <a:cs typeface="Calibri"/>
              </a:rPr>
              <a:t> du ser </a:t>
            </a:r>
            <a:r>
              <a:rPr lang="en-US" err="1">
                <a:cs typeface="Calibri"/>
              </a:rPr>
              <a:t>på</a:t>
            </a:r>
            <a:r>
              <a:rPr lang="en-US">
                <a:cs typeface="Calibri"/>
              </a:rPr>
              <a:t> </a:t>
            </a:r>
            <a:r>
              <a:rPr lang="en-US" err="1">
                <a:cs typeface="Calibri"/>
              </a:rPr>
              <a:t>skjerm</a:t>
            </a:r>
            <a:r>
              <a:rPr lang="en-US">
                <a:cs typeface="Calibri"/>
              </a:rPr>
              <a:t> (se </a:t>
            </a:r>
            <a:r>
              <a:rPr lang="en-US" err="1">
                <a:cs typeface="Calibri"/>
              </a:rPr>
              <a:t>bildet</a:t>
            </a:r>
            <a:r>
              <a:rPr lang="en-US">
                <a:cs typeface="Calibri"/>
              </a:rPr>
              <a:t>, alle sitter/ligger </a:t>
            </a:r>
            <a:r>
              <a:rPr lang="en-US" err="1">
                <a:cs typeface="Calibri"/>
              </a:rPr>
              <a:t>ulikt</a:t>
            </a:r>
            <a:r>
              <a:rPr lang="en-US">
                <a:cs typeface="Calibri"/>
              </a:rPr>
              <a:t>). </a:t>
            </a:r>
          </a:p>
          <a:p>
            <a:r>
              <a:rPr lang="en-US" err="1"/>
              <a:t>Hva</a:t>
            </a:r>
            <a:r>
              <a:rPr lang="en-US"/>
              <a:t> </a:t>
            </a:r>
            <a:r>
              <a:rPr lang="en-US" err="1"/>
              <a:t>tror</a:t>
            </a:r>
            <a:r>
              <a:rPr lang="en-US"/>
              <a:t> </a:t>
            </a:r>
            <a:r>
              <a:rPr lang="en-US" err="1"/>
              <a:t>dere</a:t>
            </a:r>
            <a:r>
              <a:rPr lang="en-US"/>
              <a:t> </a:t>
            </a:r>
            <a:r>
              <a:rPr lang="en-US" err="1"/>
              <a:t>pappaen</a:t>
            </a:r>
            <a:r>
              <a:rPr lang="en-US"/>
              <a:t> </a:t>
            </a:r>
            <a:r>
              <a:rPr lang="en-US" err="1"/>
              <a:t>prøver</a:t>
            </a:r>
            <a:r>
              <a:rPr lang="en-US"/>
              <a:t> å </a:t>
            </a:r>
            <a:r>
              <a:rPr lang="en-US" err="1"/>
              <a:t>si</a:t>
            </a:r>
            <a:r>
              <a:rPr lang="en-US"/>
              <a:t>? Det er de </a:t>
            </a:r>
            <a:r>
              <a:rPr lang="en-US" err="1"/>
              <a:t>voksne</a:t>
            </a:r>
            <a:r>
              <a:rPr lang="en-US"/>
              <a:t> sin </a:t>
            </a:r>
            <a:r>
              <a:rPr lang="en-US" err="1"/>
              <a:t>jobb</a:t>
            </a:r>
            <a:r>
              <a:rPr lang="en-US"/>
              <a:t> å </a:t>
            </a:r>
            <a:r>
              <a:rPr lang="en-US" err="1"/>
              <a:t>fortelle</a:t>
            </a:r>
            <a:r>
              <a:rPr lang="en-US"/>
              <a:t> </a:t>
            </a:r>
            <a:r>
              <a:rPr lang="en-US" err="1"/>
              <a:t>barna</a:t>
            </a:r>
            <a:r>
              <a:rPr lang="en-US"/>
              <a:t> </a:t>
            </a:r>
            <a:r>
              <a:rPr lang="en-US" err="1"/>
              <a:t>når</a:t>
            </a:r>
            <a:r>
              <a:rPr lang="en-US"/>
              <a:t> de </a:t>
            </a:r>
            <a:r>
              <a:rPr lang="en-US" err="1"/>
              <a:t>må</a:t>
            </a:r>
            <a:r>
              <a:rPr lang="en-US"/>
              <a:t> </a:t>
            </a:r>
            <a:r>
              <a:rPr lang="en-US" err="1"/>
              <a:t>legge</a:t>
            </a:r>
            <a:r>
              <a:rPr lang="en-US"/>
              <a:t> </a:t>
            </a:r>
            <a:r>
              <a:rPr lang="en-US" err="1"/>
              <a:t>vekk</a:t>
            </a:r>
            <a:r>
              <a:rPr lang="en-US"/>
              <a:t> </a:t>
            </a:r>
            <a:r>
              <a:rPr lang="en-US" err="1"/>
              <a:t>skjerm</a:t>
            </a:r>
            <a:r>
              <a:rPr lang="en-US"/>
              <a:t>, </a:t>
            </a:r>
            <a:r>
              <a:rPr lang="en-US" err="1"/>
              <a:t>selv</a:t>
            </a:r>
            <a:r>
              <a:rPr lang="en-US"/>
              <a:t> om det </a:t>
            </a:r>
            <a:r>
              <a:rPr lang="en-US" err="1"/>
              <a:t>kan</a:t>
            </a:r>
            <a:r>
              <a:rPr lang="en-US"/>
              <a:t> </a:t>
            </a:r>
            <a:r>
              <a:rPr lang="en-US" err="1"/>
              <a:t>være</a:t>
            </a:r>
            <a:r>
              <a:rPr lang="en-US"/>
              <a:t> </a:t>
            </a:r>
            <a:r>
              <a:rPr lang="en-US" err="1"/>
              <a:t>litt</a:t>
            </a:r>
            <a:r>
              <a:rPr lang="en-US"/>
              <a:t> </a:t>
            </a:r>
            <a:r>
              <a:rPr lang="en-US" err="1"/>
              <a:t>kjedelig</a:t>
            </a:r>
            <a:r>
              <a:rPr lang="en-US"/>
              <a:t>.</a:t>
            </a:r>
            <a:endParaRPr lang="en-US">
              <a:cs typeface="Calibri"/>
            </a:endParaRPr>
          </a:p>
          <a:p>
            <a:r>
              <a:rPr lang="en-US" err="1"/>
              <a:t>Når</a:t>
            </a:r>
            <a:r>
              <a:rPr lang="en-US"/>
              <a:t> vi ser </a:t>
            </a:r>
            <a:r>
              <a:rPr lang="en-US" err="1"/>
              <a:t>på</a:t>
            </a:r>
            <a:r>
              <a:rPr lang="en-US"/>
              <a:t> </a:t>
            </a:r>
            <a:r>
              <a:rPr lang="en-US" err="1"/>
              <a:t>skjerm</a:t>
            </a:r>
            <a:r>
              <a:rPr lang="en-US"/>
              <a:t> sitter vi </a:t>
            </a:r>
            <a:r>
              <a:rPr lang="en-US" err="1"/>
              <a:t>mye</a:t>
            </a:r>
            <a:r>
              <a:rPr lang="en-US"/>
              <a:t> </a:t>
            </a:r>
            <a:r>
              <a:rPr lang="en-US" err="1"/>
              <a:t>stille</a:t>
            </a:r>
            <a:r>
              <a:rPr lang="en-US"/>
              <a:t>. </a:t>
            </a:r>
            <a:endParaRPr lang="en-US">
              <a:cs typeface="Calibri"/>
            </a:endParaRPr>
          </a:p>
          <a:p>
            <a:r>
              <a:rPr lang="en-US" err="1"/>
              <a:t>Kroppen</a:t>
            </a:r>
            <a:r>
              <a:rPr lang="en-US"/>
              <a:t> </a:t>
            </a:r>
            <a:r>
              <a:rPr lang="en-US" err="1"/>
              <a:t>trenger</a:t>
            </a:r>
            <a:r>
              <a:rPr lang="en-US"/>
              <a:t> pause </a:t>
            </a:r>
            <a:r>
              <a:rPr lang="en-US" err="1"/>
              <a:t>fra</a:t>
            </a:r>
            <a:r>
              <a:rPr lang="en-US"/>
              <a:t> </a:t>
            </a:r>
            <a:r>
              <a:rPr lang="en-US" err="1"/>
              <a:t>skjerm</a:t>
            </a:r>
            <a:r>
              <a:rPr lang="en-US"/>
              <a:t> </a:t>
            </a:r>
            <a:r>
              <a:rPr lang="en-US" err="1"/>
              <a:t>og</a:t>
            </a:r>
            <a:r>
              <a:rPr lang="en-US"/>
              <a:t> vi </a:t>
            </a:r>
            <a:r>
              <a:rPr lang="en-US" err="1"/>
              <a:t>trenger</a:t>
            </a:r>
            <a:r>
              <a:rPr lang="en-US"/>
              <a:t> </a:t>
            </a:r>
            <a:r>
              <a:rPr lang="en-US" err="1"/>
              <a:t>mer</a:t>
            </a:r>
            <a:r>
              <a:rPr lang="en-US"/>
              <a:t> </a:t>
            </a:r>
            <a:r>
              <a:rPr lang="en-US" err="1"/>
              <a:t>bevegelse</a:t>
            </a:r>
            <a:r>
              <a:rPr lang="en-US"/>
              <a:t>. </a:t>
            </a:r>
            <a:r>
              <a:rPr lang="en-US" err="1"/>
              <a:t>Når</a:t>
            </a:r>
            <a:r>
              <a:rPr lang="en-US"/>
              <a:t> </a:t>
            </a:r>
            <a:r>
              <a:rPr lang="en-US" err="1"/>
              <a:t>noen</a:t>
            </a:r>
            <a:r>
              <a:rPr lang="en-US"/>
              <a:t> </a:t>
            </a:r>
            <a:r>
              <a:rPr lang="en-US" err="1"/>
              <a:t>sier</a:t>
            </a:r>
            <a:r>
              <a:rPr lang="en-US"/>
              <a:t> vi </a:t>
            </a:r>
            <a:r>
              <a:rPr lang="en-US" err="1"/>
              <a:t>må</a:t>
            </a:r>
            <a:r>
              <a:rPr lang="en-US"/>
              <a:t> </a:t>
            </a:r>
            <a:r>
              <a:rPr lang="en-US" err="1"/>
              <a:t>skru</a:t>
            </a:r>
            <a:r>
              <a:rPr lang="en-US"/>
              <a:t> av </a:t>
            </a:r>
            <a:r>
              <a:rPr lang="en-US" err="1"/>
              <a:t>skjermen</a:t>
            </a:r>
            <a:r>
              <a:rPr lang="en-US"/>
              <a:t>. </a:t>
            </a:r>
            <a:r>
              <a:rPr lang="en-US" err="1"/>
              <a:t>Hva</a:t>
            </a:r>
            <a:r>
              <a:rPr lang="en-US"/>
              <a:t> </a:t>
            </a:r>
            <a:r>
              <a:rPr lang="en-US" err="1"/>
              <a:t>kan</a:t>
            </a:r>
            <a:r>
              <a:rPr lang="en-US"/>
              <a:t> vi </a:t>
            </a:r>
            <a:r>
              <a:rPr lang="en-US" err="1"/>
              <a:t>finne</a:t>
            </a:r>
            <a:r>
              <a:rPr lang="en-US"/>
              <a:t> </a:t>
            </a:r>
            <a:r>
              <a:rPr lang="en-US" err="1"/>
              <a:t>på</a:t>
            </a:r>
            <a:r>
              <a:rPr lang="en-US"/>
              <a:t> da </a:t>
            </a:r>
            <a:r>
              <a:rPr lang="en-US" err="1"/>
              <a:t>slik</a:t>
            </a:r>
            <a:r>
              <a:rPr lang="en-US"/>
              <a:t> at vi </a:t>
            </a:r>
            <a:r>
              <a:rPr lang="en-US" err="1"/>
              <a:t>beveger</a:t>
            </a:r>
            <a:r>
              <a:rPr lang="en-US"/>
              <a:t> </a:t>
            </a:r>
            <a:r>
              <a:rPr lang="en-US" err="1"/>
              <a:t>mer</a:t>
            </a:r>
            <a:r>
              <a:rPr lang="en-US"/>
              <a:t> </a:t>
            </a:r>
            <a:r>
              <a:rPr lang="en-US" err="1"/>
              <a:t>på</a:t>
            </a:r>
            <a:r>
              <a:rPr lang="en-US"/>
              <a:t> </a:t>
            </a:r>
            <a:r>
              <a:rPr lang="en-US" err="1"/>
              <a:t>kroppen</a:t>
            </a:r>
            <a:r>
              <a:rPr lang="en-US"/>
              <a:t>? </a:t>
            </a:r>
            <a:endParaRPr lang="nb-NO"/>
          </a:p>
        </p:txBody>
      </p:sp>
      <p:sp>
        <p:nvSpPr>
          <p:cNvPr id="4" name="Plassholder for lysbildenummer 3"/>
          <p:cNvSpPr>
            <a:spLocks noGrp="1"/>
          </p:cNvSpPr>
          <p:nvPr>
            <p:ph type="sldNum" sz="quarter" idx="5"/>
          </p:nvPr>
        </p:nvSpPr>
        <p:spPr/>
        <p:txBody>
          <a:bodyPr/>
          <a:lstStyle/>
          <a:p>
            <a:fld id="{FE13D46B-C8E3-4329-9363-9B51E9F88506}" type="slidenum">
              <a:rPr lang="nb-NO"/>
              <a:t>10</a:t>
            </a:fld>
            <a:endParaRPr lang="nb-NO"/>
          </a:p>
        </p:txBody>
      </p:sp>
    </p:spTree>
    <p:extLst>
      <p:ext uri="{BB962C8B-B14F-4D97-AF65-F5344CB8AC3E}">
        <p14:creationId xmlns:p14="http://schemas.microsoft.com/office/powerpoint/2010/main" val="327089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Sette på en sang som alle barna kjenner og som de kan danse til. </a:t>
            </a:r>
          </a:p>
          <a:p>
            <a:r>
              <a:rPr lang="en-US"/>
              <a:t>Forslag: Blime-dansen</a:t>
            </a:r>
          </a:p>
          <a:p>
            <a:r>
              <a:rPr lang="en-US"/>
              <a:t>Eller danseleken: sette på en sang, alle danser, stopp når musikken stopper. </a:t>
            </a:r>
            <a:endParaRPr lang="nb-NO"/>
          </a:p>
        </p:txBody>
      </p:sp>
      <p:sp>
        <p:nvSpPr>
          <p:cNvPr id="4" name="Plassholder for lysbildenummer 3"/>
          <p:cNvSpPr>
            <a:spLocks noGrp="1"/>
          </p:cNvSpPr>
          <p:nvPr>
            <p:ph type="sldNum" sz="quarter" idx="5"/>
          </p:nvPr>
        </p:nvSpPr>
        <p:spPr/>
        <p:txBody>
          <a:bodyPr/>
          <a:lstStyle/>
          <a:p>
            <a:fld id="{FE13D46B-C8E3-4329-9363-9B51E9F88506}" type="slidenum">
              <a:rPr lang="nb-NO"/>
              <a:t>11</a:t>
            </a:fld>
            <a:endParaRPr lang="nb-NO"/>
          </a:p>
        </p:txBody>
      </p:sp>
    </p:spTree>
    <p:extLst>
      <p:ext uri="{BB962C8B-B14F-4D97-AF65-F5344CB8AC3E}">
        <p14:creationId xmlns:p14="http://schemas.microsoft.com/office/powerpoint/2010/main" val="359527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Først vise film, se link </a:t>
            </a:r>
            <a:r>
              <a:rPr lang="en-US" dirty="0" err="1"/>
              <a:t>på</a:t>
            </a:r>
            <a:r>
              <a:rPr lang="en-US" dirty="0"/>
              <a:t> </a:t>
            </a:r>
            <a:r>
              <a:rPr lang="en-US" dirty="0" err="1"/>
              <a:t>bildet</a:t>
            </a:r>
            <a:r>
              <a:rPr lang="en-US" dirty="0"/>
              <a:t>. </a:t>
            </a:r>
            <a:endParaRPr lang="en-US" dirty="0">
              <a:cs typeface="Calibri"/>
            </a:endParaRPr>
          </a:p>
          <a:p>
            <a:r>
              <a:rPr lang="en-US" dirty="0"/>
              <a:t>Katter er </a:t>
            </a:r>
            <a:r>
              <a:rPr lang="en-US" dirty="0" err="1"/>
              <a:t>noen</a:t>
            </a:r>
            <a:r>
              <a:rPr lang="en-US" dirty="0"/>
              <a:t> </a:t>
            </a:r>
            <a:r>
              <a:rPr lang="en-US" dirty="0" err="1"/>
              <a:t>syv-sovere</a:t>
            </a:r>
            <a:r>
              <a:rPr lang="en-US" dirty="0"/>
              <a:t> </a:t>
            </a:r>
            <a:r>
              <a:rPr lang="en-US" dirty="0" err="1"/>
              <a:t>og</a:t>
            </a:r>
            <a:r>
              <a:rPr lang="en-US" dirty="0"/>
              <a:t> </a:t>
            </a:r>
            <a:r>
              <a:rPr lang="en-US" dirty="0" err="1"/>
              <a:t>kan</a:t>
            </a:r>
            <a:r>
              <a:rPr lang="en-US" dirty="0"/>
              <a:t> </a:t>
            </a:r>
            <a:r>
              <a:rPr lang="en-US" dirty="0" err="1"/>
              <a:t>sover</a:t>
            </a:r>
            <a:r>
              <a:rPr lang="en-US" dirty="0"/>
              <a:t> </a:t>
            </a:r>
            <a:r>
              <a:rPr lang="en-US" dirty="0" err="1"/>
              <a:t>opp</a:t>
            </a:r>
            <a:r>
              <a:rPr lang="en-US" dirty="0"/>
              <a:t> </a:t>
            </a:r>
            <a:r>
              <a:rPr lang="en-US" dirty="0" err="1"/>
              <a:t>til</a:t>
            </a:r>
            <a:r>
              <a:rPr lang="en-US" dirty="0"/>
              <a:t> 16 timer.</a:t>
            </a:r>
            <a:endParaRPr lang="en-US" dirty="0">
              <a:cs typeface="Calibri"/>
            </a:endParaRPr>
          </a:p>
          <a:p>
            <a:r>
              <a:rPr lang="en-US" dirty="0" err="1"/>
              <a:t>Grisen</a:t>
            </a:r>
            <a:r>
              <a:rPr lang="en-US" dirty="0"/>
              <a:t> </a:t>
            </a:r>
            <a:r>
              <a:rPr lang="en-US" dirty="0" err="1"/>
              <a:t>trenger</a:t>
            </a:r>
            <a:r>
              <a:rPr lang="en-US" dirty="0"/>
              <a:t> </a:t>
            </a:r>
            <a:r>
              <a:rPr lang="en-US" dirty="0" err="1"/>
              <a:t>kroppskontakt</a:t>
            </a:r>
            <a:r>
              <a:rPr lang="en-US" dirty="0"/>
              <a:t> </a:t>
            </a:r>
            <a:r>
              <a:rPr lang="en-US" dirty="0" err="1"/>
              <a:t>og</a:t>
            </a:r>
            <a:r>
              <a:rPr lang="en-US" dirty="0"/>
              <a:t> ligger </a:t>
            </a:r>
            <a:r>
              <a:rPr lang="en-US" dirty="0" err="1"/>
              <a:t>ofte</a:t>
            </a:r>
            <a:r>
              <a:rPr lang="en-US" dirty="0"/>
              <a:t> </a:t>
            </a:r>
            <a:r>
              <a:rPr lang="en-US" dirty="0" err="1"/>
              <a:t>tett</a:t>
            </a:r>
            <a:r>
              <a:rPr lang="en-US" dirty="0"/>
              <a:t> </a:t>
            </a:r>
            <a:r>
              <a:rPr lang="en-US" dirty="0" err="1"/>
              <a:t>når</a:t>
            </a:r>
            <a:r>
              <a:rPr lang="en-US" dirty="0"/>
              <a:t> de </a:t>
            </a:r>
            <a:r>
              <a:rPr lang="en-US" dirty="0" err="1"/>
              <a:t>hviler</a:t>
            </a:r>
            <a:r>
              <a:rPr lang="en-US" dirty="0"/>
              <a:t> </a:t>
            </a:r>
            <a:r>
              <a:rPr lang="en-US" dirty="0" err="1"/>
              <a:t>og</a:t>
            </a:r>
            <a:r>
              <a:rPr lang="en-US" dirty="0"/>
              <a:t> </a:t>
            </a:r>
            <a:r>
              <a:rPr lang="en-US" dirty="0" err="1"/>
              <a:t>sover</a:t>
            </a:r>
            <a:r>
              <a:rPr lang="en-US" dirty="0"/>
              <a:t>. </a:t>
            </a:r>
            <a:endParaRPr lang="en-US" dirty="0">
              <a:cs typeface="Calibri"/>
            </a:endParaRPr>
          </a:p>
          <a:p>
            <a:r>
              <a:rPr lang="en-US" dirty="0" err="1"/>
              <a:t>Hvor</a:t>
            </a:r>
            <a:r>
              <a:rPr lang="en-US" dirty="0"/>
              <a:t> </a:t>
            </a:r>
            <a:r>
              <a:rPr lang="en-US" dirty="0" err="1"/>
              <a:t>sover</a:t>
            </a:r>
            <a:r>
              <a:rPr lang="en-US" dirty="0"/>
              <a:t> </a:t>
            </a:r>
            <a:r>
              <a:rPr lang="en-US" dirty="0" err="1"/>
              <a:t>selen</a:t>
            </a:r>
            <a:r>
              <a:rPr lang="en-US" dirty="0"/>
              <a:t>? I </a:t>
            </a:r>
            <a:r>
              <a:rPr lang="en-US" dirty="0" err="1"/>
              <a:t>vannet</a:t>
            </a:r>
            <a:r>
              <a:rPr lang="en-US" dirty="0"/>
              <a:t>? Nei, </a:t>
            </a:r>
            <a:r>
              <a:rPr lang="en-US" dirty="0" err="1"/>
              <a:t>selen</a:t>
            </a:r>
            <a:r>
              <a:rPr lang="en-US" dirty="0"/>
              <a:t> </a:t>
            </a:r>
            <a:r>
              <a:rPr lang="en-US" dirty="0" err="1"/>
              <a:t>sover</a:t>
            </a:r>
            <a:r>
              <a:rPr lang="en-US" dirty="0"/>
              <a:t> </a:t>
            </a:r>
            <a:r>
              <a:rPr lang="en-US" dirty="0" err="1"/>
              <a:t>på</a:t>
            </a:r>
            <a:r>
              <a:rPr lang="en-US" dirty="0"/>
              <a:t> land. </a:t>
            </a:r>
            <a:endParaRPr lang="en-US" dirty="0">
              <a:cs typeface="Calibri"/>
            </a:endParaRPr>
          </a:p>
          <a:p>
            <a:endParaRPr lang="en-US" dirty="0">
              <a:cs typeface="Calibri"/>
            </a:endParaRPr>
          </a:p>
          <a:p>
            <a:r>
              <a:rPr lang="en-US" dirty="0" err="1"/>
              <a:t>Søvn</a:t>
            </a:r>
            <a:r>
              <a:rPr lang="en-US" dirty="0"/>
              <a:t> -  Vi </a:t>
            </a:r>
            <a:r>
              <a:rPr lang="en-US" dirty="0" err="1"/>
              <a:t>trenger</a:t>
            </a:r>
            <a:r>
              <a:rPr lang="en-US" dirty="0"/>
              <a:t> å </a:t>
            </a:r>
            <a:r>
              <a:rPr lang="en-US" dirty="0" err="1"/>
              <a:t>sove</a:t>
            </a:r>
            <a:r>
              <a:rPr lang="en-US" dirty="0"/>
              <a:t> for å lade </a:t>
            </a:r>
            <a:r>
              <a:rPr lang="en-US" dirty="0" err="1"/>
              <a:t>opp</a:t>
            </a:r>
            <a:r>
              <a:rPr lang="en-US" dirty="0"/>
              <a:t> </a:t>
            </a:r>
            <a:r>
              <a:rPr lang="en-US" dirty="0" err="1"/>
              <a:t>kroppen</a:t>
            </a:r>
            <a:r>
              <a:rPr lang="en-US" dirty="0"/>
              <a:t> </a:t>
            </a:r>
            <a:r>
              <a:rPr lang="en-US" dirty="0" err="1"/>
              <a:t>vår</a:t>
            </a:r>
            <a:r>
              <a:rPr lang="en-US" dirty="0"/>
              <a:t>, vi </a:t>
            </a:r>
            <a:r>
              <a:rPr lang="en-US" dirty="0" err="1"/>
              <a:t>trenger</a:t>
            </a:r>
            <a:r>
              <a:rPr lang="en-US" dirty="0"/>
              <a:t> </a:t>
            </a:r>
            <a:r>
              <a:rPr lang="en-US" dirty="0" err="1"/>
              <a:t>hvile</a:t>
            </a:r>
            <a:r>
              <a:rPr lang="en-US" dirty="0"/>
              <a:t>, </a:t>
            </a:r>
            <a:r>
              <a:rPr lang="en-US" dirty="0" err="1"/>
              <a:t>dere</a:t>
            </a:r>
            <a:r>
              <a:rPr lang="en-US" dirty="0"/>
              <a:t> barn </a:t>
            </a:r>
            <a:r>
              <a:rPr lang="en-US" dirty="0" err="1"/>
              <a:t>vokser</a:t>
            </a:r>
            <a:r>
              <a:rPr lang="en-US" dirty="0"/>
              <a:t> </a:t>
            </a:r>
            <a:r>
              <a:rPr lang="en-US" dirty="0" err="1"/>
              <a:t>på</a:t>
            </a:r>
            <a:r>
              <a:rPr lang="en-US" dirty="0"/>
              <a:t> </a:t>
            </a:r>
            <a:r>
              <a:rPr lang="en-US" dirty="0" err="1"/>
              <a:t>natta</a:t>
            </a:r>
            <a:r>
              <a:rPr lang="en-US" dirty="0"/>
              <a:t>, </a:t>
            </a:r>
            <a:r>
              <a:rPr lang="en-US" dirty="0" err="1"/>
              <a:t>hjernen</a:t>
            </a:r>
            <a:r>
              <a:rPr lang="en-US" dirty="0"/>
              <a:t> jobber </a:t>
            </a:r>
            <a:r>
              <a:rPr lang="en-US" dirty="0" err="1"/>
              <a:t>på</a:t>
            </a:r>
            <a:r>
              <a:rPr lang="en-US" dirty="0"/>
              <a:t> </a:t>
            </a:r>
            <a:r>
              <a:rPr lang="en-US" dirty="0" err="1"/>
              <a:t>natta</a:t>
            </a:r>
            <a:r>
              <a:rPr lang="en-US" dirty="0"/>
              <a:t> med det vi </a:t>
            </a:r>
            <a:r>
              <a:rPr lang="en-US" dirty="0" err="1"/>
              <a:t>opplever</a:t>
            </a:r>
            <a:r>
              <a:rPr lang="en-US" dirty="0"/>
              <a:t> </a:t>
            </a:r>
            <a:r>
              <a:rPr lang="en-US" dirty="0" err="1"/>
              <a:t>på</a:t>
            </a:r>
            <a:r>
              <a:rPr lang="en-US" dirty="0"/>
              <a:t> </a:t>
            </a:r>
            <a:r>
              <a:rPr lang="en-US" dirty="0" err="1"/>
              <a:t>dagen</a:t>
            </a:r>
            <a:r>
              <a:rPr lang="en-US" dirty="0"/>
              <a:t> (</a:t>
            </a:r>
            <a:r>
              <a:rPr lang="en-US" dirty="0" err="1"/>
              <a:t>rydder</a:t>
            </a:r>
            <a:r>
              <a:rPr lang="en-US" dirty="0"/>
              <a:t> </a:t>
            </a:r>
            <a:r>
              <a:rPr lang="en-US" dirty="0" err="1"/>
              <a:t>litt</a:t>
            </a:r>
            <a:r>
              <a:rPr lang="en-US" dirty="0"/>
              <a:t> </a:t>
            </a:r>
            <a:r>
              <a:rPr lang="en-US" dirty="0" err="1"/>
              <a:t>opp</a:t>
            </a:r>
            <a:r>
              <a:rPr lang="en-US" dirty="0"/>
              <a:t> I tanker </a:t>
            </a:r>
            <a:r>
              <a:rPr lang="en-US" dirty="0" err="1"/>
              <a:t>og</a:t>
            </a:r>
            <a:r>
              <a:rPr lang="en-US" dirty="0"/>
              <a:t> </a:t>
            </a:r>
            <a:r>
              <a:rPr lang="en-US" dirty="0" err="1"/>
              <a:t>følelser</a:t>
            </a:r>
            <a:r>
              <a:rPr lang="en-US" dirty="0"/>
              <a:t>). </a:t>
            </a:r>
            <a:endParaRPr lang="en-US" dirty="0">
              <a:cs typeface="Calibri"/>
            </a:endParaRPr>
          </a:p>
          <a:p>
            <a:endParaRPr lang="en-US"/>
          </a:p>
          <a:p>
            <a:r>
              <a:rPr lang="en-US" dirty="0" err="1"/>
              <a:t>Når</a:t>
            </a:r>
            <a:r>
              <a:rPr lang="en-US" dirty="0"/>
              <a:t> </a:t>
            </a:r>
            <a:r>
              <a:rPr lang="en-US" dirty="0" err="1"/>
              <a:t>dere</a:t>
            </a:r>
            <a:r>
              <a:rPr lang="en-US" dirty="0"/>
              <a:t> er ca 5 </a:t>
            </a:r>
            <a:r>
              <a:rPr lang="en-US" dirty="0" err="1"/>
              <a:t>år</a:t>
            </a:r>
            <a:r>
              <a:rPr lang="en-US" dirty="0"/>
              <a:t> </a:t>
            </a:r>
            <a:r>
              <a:rPr lang="en-US" dirty="0" err="1"/>
              <a:t>gamle</a:t>
            </a:r>
            <a:r>
              <a:rPr lang="en-US" dirty="0"/>
              <a:t>, </a:t>
            </a:r>
            <a:r>
              <a:rPr lang="en-US" dirty="0" err="1"/>
              <a:t>så</a:t>
            </a:r>
            <a:r>
              <a:rPr lang="en-US" dirty="0"/>
              <a:t> </a:t>
            </a:r>
            <a:r>
              <a:rPr lang="en-US" dirty="0" err="1"/>
              <a:t>trenger</a:t>
            </a:r>
            <a:r>
              <a:rPr lang="en-US" dirty="0"/>
              <a:t> </a:t>
            </a:r>
            <a:r>
              <a:rPr lang="en-US" dirty="0" err="1"/>
              <a:t>dere</a:t>
            </a:r>
            <a:r>
              <a:rPr lang="en-US" dirty="0"/>
              <a:t> å </a:t>
            </a:r>
            <a:r>
              <a:rPr lang="en-US" dirty="0" err="1"/>
              <a:t>sove</a:t>
            </a:r>
            <a:r>
              <a:rPr lang="en-US" dirty="0"/>
              <a:t> ca et </a:t>
            </a:r>
            <a:r>
              <a:rPr lang="en-US" dirty="0" err="1"/>
              <a:t>halvt</a:t>
            </a:r>
            <a:r>
              <a:rPr lang="en-US" dirty="0"/>
              <a:t> </a:t>
            </a:r>
            <a:r>
              <a:rPr lang="en-US" dirty="0" err="1"/>
              <a:t>døgn</a:t>
            </a:r>
            <a:r>
              <a:rPr lang="en-US" dirty="0"/>
              <a:t> (</a:t>
            </a:r>
            <a:r>
              <a:rPr lang="en-US" dirty="0" err="1"/>
              <a:t>hvis</a:t>
            </a:r>
            <a:r>
              <a:rPr lang="en-US" dirty="0"/>
              <a:t> du legger deg kl 7, </a:t>
            </a:r>
            <a:r>
              <a:rPr lang="en-US" dirty="0" err="1"/>
              <a:t>så</a:t>
            </a:r>
            <a:r>
              <a:rPr lang="en-US" dirty="0"/>
              <a:t> </a:t>
            </a:r>
            <a:r>
              <a:rPr lang="en-US" dirty="0" err="1"/>
              <a:t>trenger</a:t>
            </a:r>
            <a:r>
              <a:rPr lang="en-US" dirty="0"/>
              <a:t> </a:t>
            </a:r>
            <a:r>
              <a:rPr lang="en-US" dirty="0" err="1"/>
              <a:t>kroppen</a:t>
            </a:r>
            <a:r>
              <a:rPr lang="en-US" dirty="0"/>
              <a:t> å </a:t>
            </a:r>
            <a:r>
              <a:rPr lang="en-US" dirty="0" err="1"/>
              <a:t>hvile</a:t>
            </a:r>
            <a:r>
              <a:rPr lang="en-US" dirty="0"/>
              <a:t> seg </a:t>
            </a:r>
            <a:r>
              <a:rPr lang="en-US" dirty="0" err="1"/>
              <a:t>til</a:t>
            </a:r>
            <a:r>
              <a:rPr lang="en-US" dirty="0"/>
              <a:t> 7 </a:t>
            </a:r>
            <a:r>
              <a:rPr lang="en-US" dirty="0" err="1"/>
              <a:t>neste</a:t>
            </a:r>
            <a:r>
              <a:rPr lang="en-US" dirty="0"/>
              <a:t> </a:t>
            </a:r>
            <a:r>
              <a:rPr lang="en-US" dirty="0" err="1"/>
              <a:t>dag</a:t>
            </a:r>
            <a:r>
              <a:rPr lang="en-US" dirty="0"/>
              <a:t>). Noen </a:t>
            </a:r>
            <a:r>
              <a:rPr lang="en-US" dirty="0" err="1"/>
              <a:t>trenger</a:t>
            </a:r>
            <a:r>
              <a:rPr lang="en-US" dirty="0"/>
              <a:t> </a:t>
            </a:r>
            <a:r>
              <a:rPr lang="en-US" dirty="0" err="1"/>
              <a:t>kanskje</a:t>
            </a:r>
            <a:r>
              <a:rPr lang="en-US" dirty="0"/>
              <a:t> å </a:t>
            </a:r>
            <a:r>
              <a:rPr lang="en-US" dirty="0" err="1"/>
              <a:t>sove</a:t>
            </a:r>
            <a:r>
              <a:rPr lang="en-US" dirty="0"/>
              <a:t> </a:t>
            </a:r>
            <a:r>
              <a:rPr lang="en-US" dirty="0" err="1"/>
              <a:t>litt</a:t>
            </a:r>
            <a:r>
              <a:rPr lang="en-US" dirty="0"/>
              <a:t> </a:t>
            </a:r>
            <a:r>
              <a:rPr lang="en-US" dirty="0" err="1"/>
              <a:t>mer</a:t>
            </a:r>
            <a:r>
              <a:rPr lang="en-US" dirty="0"/>
              <a:t> </a:t>
            </a:r>
            <a:r>
              <a:rPr lang="en-US" dirty="0" err="1"/>
              <a:t>enn</a:t>
            </a:r>
            <a:r>
              <a:rPr lang="en-US" dirty="0"/>
              <a:t> </a:t>
            </a:r>
            <a:r>
              <a:rPr lang="en-US" dirty="0" err="1"/>
              <a:t>andre</a:t>
            </a:r>
            <a:r>
              <a:rPr lang="en-US" dirty="0"/>
              <a:t>. Og av </a:t>
            </a:r>
            <a:r>
              <a:rPr lang="en-US" dirty="0" err="1"/>
              <a:t>og</a:t>
            </a:r>
            <a:r>
              <a:rPr lang="en-US" dirty="0"/>
              <a:t> </a:t>
            </a:r>
            <a:r>
              <a:rPr lang="en-US" dirty="0" err="1"/>
              <a:t>til</a:t>
            </a:r>
            <a:r>
              <a:rPr lang="en-US" dirty="0"/>
              <a:t> </a:t>
            </a:r>
            <a:r>
              <a:rPr lang="en-US" dirty="0" err="1"/>
              <a:t>trenger</a:t>
            </a:r>
            <a:r>
              <a:rPr lang="en-US" dirty="0"/>
              <a:t> </a:t>
            </a:r>
            <a:r>
              <a:rPr lang="en-US" dirty="0" err="1"/>
              <a:t>noen</a:t>
            </a:r>
            <a:r>
              <a:rPr lang="en-US" dirty="0"/>
              <a:t> </a:t>
            </a:r>
            <a:r>
              <a:rPr lang="en-US" dirty="0" err="1"/>
              <a:t>kanskje</a:t>
            </a:r>
            <a:r>
              <a:rPr lang="en-US" dirty="0"/>
              <a:t> </a:t>
            </a:r>
            <a:r>
              <a:rPr lang="en-US" dirty="0" err="1"/>
              <a:t>en</a:t>
            </a:r>
            <a:r>
              <a:rPr lang="en-US" dirty="0"/>
              <a:t> </a:t>
            </a:r>
            <a:r>
              <a:rPr lang="en-US" dirty="0" err="1"/>
              <a:t>liten</a:t>
            </a:r>
            <a:r>
              <a:rPr lang="en-US" dirty="0"/>
              <a:t> </a:t>
            </a:r>
            <a:r>
              <a:rPr lang="en-US" dirty="0" err="1"/>
              <a:t>hvil</a:t>
            </a:r>
            <a:r>
              <a:rPr lang="en-US" dirty="0"/>
              <a:t> </a:t>
            </a:r>
            <a:r>
              <a:rPr lang="en-US" dirty="0" err="1"/>
              <a:t>på</a:t>
            </a:r>
            <a:r>
              <a:rPr lang="en-US" dirty="0"/>
              <a:t> </a:t>
            </a:r>
            <a:r>
              <a:rPr lang="en-US" dirty="0" err="1"/>
              <a:t>dagen</a:t>
            </a:r>
            <a:r>
              <a:rPr lang="en-US" dirty="0"/>
              <a:t>. </a:t>
            </a:r>
            <a:endParaRPr lang="en-US" dirty="0">
              <a:cs typeface="Calibri"/>
            </a:endParaRPr>
          </a:p>
          <a:p>
            <a:endParaRPr lang="en-US" dirty="0"/>
          </a:p>
          <a:p>
            <a:r>
              <a:rPr lang="en-US" dirty="0"/>
              <a:t>"Vise et lite </a:t>
            </a:r>
            <a:r>
              <a:rPr lang="en-US" dirty="0" err="1"/>
              <a:t>skuespill</a:t>
            </a:r>
            <a:r>
              <a:rPr lang="en-US" dirty="0"/>
              <a:t>" der den </a:t>
            </a:r>
            <a:r>
              <a:rPr lang="en-US" dirty="0" err="1"/>
              <a:t>ene</a:t>
            </a:r>
            <a:r>
              <a:rPr lang="en-US" dirty="0"/>
              <a:t> </a:t>
            </a:r>
            <a:r>
              <a:rPr lang="en-US" dirty="0" err="1"/>
              <a:t>vil</a:t>
            </a:r>
            <a:r>
              <a:rPr lang="en-US" dirty="0"/>
              <a:t> </a:t>
            </a:r>
            <a:r>
              <a:rPr lang="en-US" dirty="0" err="1"/>
              <a:t>leke</a:t>
            </a:r>
            <a:r>
              <a:rPr lang="en-US" dirty="0"/>
              <a:t> </a:t>
            </a:r>
            <a:r>
              <a:rPr lang="en-US" dirty="0" err="1"/>
              <a:t>og</a:t>
            </a:r>
            <a:r>
              <a:rPr lang="en-US" dirty="0"/>
              <a:t> den </a:t>
            </a:r>
            <a:r>
              <a:rPr lang="en-US" dirty="0" err="1"/>
              <a:t>andre</a:t>
            </a:r>
            <a:r>
              <a:rPr lang="en-US" dirty="0"/>
              <a:t> er </a:t>
            </a:r>
            <a:r>
              <a:rPr lang="en-US" dirty="0" err="1"/>
              <a:t>trøtt</a:t>
            </a:r>
            <a:r>
              <a:rPr lang="en-US" dirty="0"/>
              <a:t>, lei </a:t>
            </a:r>
            <a:r>
              <a:rPr lang="en-US" dirty="0" err="1"/>
              <a:t>og</a:t>
            </a:r>
            <a:r>
              <a:rPr lang="en-US" dirty="0"/>
              <a:t> </a:t>
            </a:r>
            <a:r>
              <a:rPr lang="en-US" dirty="0" err="1"/>
              <a:t>blir</a:t>
            </a:r>
            <a:r>
              <a:rPr lang="en-US" dirty="0"/>
              <a:t> </a:t>
            </a:r>
            <a:r>
              <a:rPr lang="en-US" dirty="0" err="1"/>
              <a:t>sint</a:t>
            </a:r>
            <a:r>
              <a:rPr lang="en-US" dirty="0"/>
              <a:t>. </a:t>
            </a:r>
            <a:endParaRPr lang="en-US" dirty="0">
              <a:cs typeface="Calibri"/>
            </a:endParaRPr>
          </a:p>
          <a:p>
            <a:endParaRPr lang="en-US" dirty="0">
              <a:cs typeface="Calibri"/>
            </a:endParaRPr>
          </a:p>
          <a:p>
            <a:r>
              <a:rPr lang="en-US" dirty="0" err="1"/>
              <a:t>Hvordan</a:t>
            </a:r>
            <a:r>
              <a:rPr lang="en-US" dirty="0"/>
              <a:t> </a:t>
            </a:r>
            <a:r>
              <a:rPr lang="en-US" dirty="0" err="1"/>
              <a:t>hadde</a:t>
            </a:r>
            <a:r>
              <a:rPr lang="en-US" dirty="0"/>
              <a:t> den </a:t>
            </a:r>
            <a:r>
              <a:rPr lang="en-US" dirty="0" err="1"/>
              <a:t>trøtte</a:t>
            </a:r>
            <a:r>
              <a:rPr lang="en-US" dirty="0"/>
              <a:t> </a:t>
            </a:r>
            <a:r>
              <a:rPr lang="en-US" dirty="0" err="1"/>
              <a:t>personen</a:t>
            </a:r>
            <a:r>
              <a:rPr lang="en-US" dirty="0"/>
              <a:t> det?</a:t>
            </a:r>
            <a:endParaRPr lang="en-US" dirty="0">
              <a:cs typeface="Calibri"/>
            </a:endParaRPr>
          </a:p>
          <a:p>
            <a:r>
              <a:rPr lang="en-US" dirty="0"/>
              <a:t>- vi </a:t>
            </a:r>
            <a:r>
              <a:rPr lang="en-US" dirty="0" err="1"/>
              <a:t>merker</a:t>
            </a:r>
            <a:r>
              <a:rPr lang="en-US" dirty="0"/>
              <a:t> det </a:t>
            </a:r>
            <a:r>
              <a:rPr lang="en-US" dirty="0" err="1"/>
              <a:t>på</a:t>
            </a:r>
            <a:r>
              <a:rPr lang="en-US" dirty="0"/>
              <a:t> </a:t>
            </a:r>
            <a:r>
              <a:rPr lang="en-US" dirty="0" err="1"/>
              <a:t>humøret</a:t>
            </a:r>
            <a:r>
              <a:rPr lang="en-US" dirty="0"/>
              <a:t>; vi </a:t>
            </a:r>
            <a:r>
              <a:rPr lang="en-US" dirty="0" err="1"/>
              <a:t>kan</a:t>
            </a:r>
            <a:r>
              <a:rPr lang="en-US" dirty="0"/>
              <a:t> </a:t>
            </a:r>
            <a:r>
              <a:rPr lang="en-US" dirty="0" err="1"/>
              <a:t>bli</a:t>
            </a:r>
            <a:r>
              <a:rPr lang="en-US" dirty="0"/>
              <a:t> </a:t>
            </a:r>
            <a:r>
              <a:rPr lang="en-US" dirty="0" err="1"/>
              <a:t>fortere</a:t>
            </a:r>
            <a:r>
              <a:rPr lang="en-US" dirty="0"/>
              <a:t> lei </a:t>
            </a:r>
            <a:r>
              <a:rPr lang="en-US" dirty="0" err="1"/>
              <a:t>oss</a:t>
            </a:r>
            <a:r>
              <a:rPr lang="en-US" dirty="0"/>
              <a:t> </a:t>
            </a:r>
            <a:r>
              <a:rPr lang="en-US" dirty="0" err="1"/>
              <a:t>eller</a:t>
            </a:r>
            <a:r>
              <a:rPr lang="en-US" dirty="0"/>
              <a:t> </a:t>
            </a:r>
            <a:r>
              <a:rPr lang="en-US" dirty="0" err="1"/>
              <a:t>sinte</a:t>
            </a:r>
            <a:endParaRPr lang="en-US" dirty="0" err="1">
              <a:cs typeface="Calibri"/>
            </a:endParaRPr>
          </a:p>
          <a:p>
            <a:r>
              <a:rPr lang="en-US" dirty="0"/>
              <a:t>- vi </a:t>
            </a:r>
            <a:r>
              <a:rPr lang="en-US" dirty="0" err="1"/>
              <a:t>kan</a:t>
            </a:r>
            <a:r>
              <a:rPr lang="en-US" dirty="0"/>
              <a:t> </a:t>
            </a:r>
            <a:r>
              <a:rPr lang="en-US" dirty="0" err="1"/>
              <a:t>kjenne</a:t>
            </a:r>
            <a:r>
              <a:rPr lang="en-US" dirty="0"/>
              <a:t> </a:t>
            </a:r>
            <a:r>
              <a:rPr lang="en-US" dirty="0" err="1"/>
              <a:t>oss</a:t>
            </a:r>
            <a:r>
              <a:rPr lang="en-US" dirty="0"/>
              <a:t> </a:t>
            </a:r>
            <a:r>
              <a:rPr lang="en-US" dirty="0" err="1"/>
              <a:t>trøtte</a:t>
            </a:r>
            <a:r>
              <a:rPr lang="en-US" dirty="0"/>
              <a:t>, </a:t>
            </a:r>
            <a:r>
              <a:rPr lang="en-US" dirty="0" err="1"/>
              <a:t>slitne</a:t>
            </a:r>
            <a:r>
              <a:rPr lang="en-US" dirty="0"/>
              <a:t>, </a:t>
            </a:r>
            <a:r>
              <a:rPr lang="en-US" dirty="0" err="1"/>
              <a:t>daffe</a:t>
            </a:r>
            <a:r>
              <a:rPr lang="en-US" dirty="0"/>
              <a:t> </a:t>
            </a:r>
            <a:r>
              <a:rPr lang="en-US" dirty="0" err="1"/>
              <a:t>utover</a:t>
            </a:r>
            <a:r>
              <a:rPr lang="en-US" dirty="0"/>
              <a:t> </a:t>
            </a:r>
            <a:r>
              <a:rPr lang="en-US" dirty="0" err="1"/>
              <a:t>dagen</a:t>
            </a:r>
            <a:endParaRPr lang="en-US" dirty="0" err="1">
              <a:cs typeface="Calibri"/>
            </a:endParaRPr>
          </a:p>
          <a:p>
            <a:r>
              <a:rPr lang="en-US" dirty="0"/>
              <a:t>- </a:t>
            </a:r>
            <a:r>
              <a:rPr lang="en-US" dirty="0" err="1"/>
              <a:t>og</a:t>
            </a:r>
            <a:r>
              <a:rPr lang="en-US" dirty="0"/>
              <a:t> vi </a:t>
            </a:r>
            <a:r>
              <a:rPr lang="en-US" dirty="0" err="1"/>
              <a:t>orker</a:t>
            </a:r>
            <a:r>
              <a:rPr lang="en-US" dirty="0"/>
              <a:t> </a:t>
            </a:r>
            <a:r>
              <a:rPr lang="en-US" dirty="0" err="1"/>
              <a:t>kanskje</a:t>
            </a:r>
            <a:r>
              <a:rPr lang="en-US" dirty="0"/>
              <a:t> </a:t>
            </a:r>
            <a:r>
              <a:rPr lang="en-US" dirty="0" err="1"/>
              <a:t>ikke</a:t>
            </a:r>
            <a:r>
              <a:rPr lang="en-US" dirty="0"/>
              <a:t> </a:t>
            </a:r>
            <a:r>
              <a:rPr lang="en-US" dirty="0" err="1"/>
              <a:t>så</a:t>
            </a:r>
            <a:r>
              <a:rPr lang="en-US" dirty="0"/>
              <a:t> </a:t>
            </a:r>
            <a:r>
              <a:rPr lang="en-US" dirty="0" err="1"/>
              <a:t>mye</a:t>
            </a:r>
            <a:r>
              <a:rPr lang="en-US" dirty="0"/>
              <a:t> </a:t>
            </a:r>
            <a:r>
              <a:rPr lang="en-US" dirty="0" err="1"/>
              <a:t>aktivitet</a:t>
            </a:r>
            <a:r>
              <a:rPr lang="en-US" dirty="0"/>
              <a:t> </a:t>
            </a:r>
            <a:r>
              <a:rPr lang="en-US" dirty="0" err="1"/>
              <a:t>og</a:t>
            </a:r>
            <a:r>
              <a:rPr lang="en-US" dirty="0"/>
              <a:t> lek</a:t>
            </a:r>
            <a:endParaRPr lang="en-US" dirty="0">
              <a:cs typeface="Calibri"/>
            </a:endParaRPr>
          </a:p>
        </p:txBody>
      </p:sp>
      <p:sp>
        <p:nvSpPr>
          <p:cNvPr id="4" name="Plassholder for lysbildenummer 3"/>
          <p:cNvSpPr>
            <a:spLocks noGrp="1"/>
          </p:cNvSpPr>
          <p:nvPr>
            <p:ph type="sldNum" sz="quarter" idx="5"/>
          </p:nvPr>
        </p:nvSpPr>
        <p:spPr/>
        <p:txBody>
          <a:bodyPr/>
          <a:lstStyle/>
          <a:p>
            <a:fld id="{FE13D46B-C8E3-4329-9363-9B51E9F88506}" type="slidenum">
              <a:rPr lang="nb-NO"/>
              <a:t>12</a:t>
            </a:fld>
            <a:endParaRPr lang="nb-NO"/>
          </a:p>
        </p:txBody>
      </p:sp>
    </p:spTree>
    <p:extLst>
      <p:ext uri="{BB962C8B-B14F-4D97-AF65-F5344CB8AC3E}">
        <p14:creationId xmlns:p14="http://schemas.microsoft.com/office/powerpoint/2010/main" val="1486813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Beskrive hva barna på bildene gjør før de legger seg. Hva pleier dere å gjøre på kvelden før dere legger dere?</a:t>
            </a:r>
          </a:p>
          <a:p>
            <a:endParaRPr lang="nb-NO"/>
          </a:p>
          <a:p>
            <a:r>
              <a:rPr lang="nb-NO" dirty="0"/>
              <a:t>De som kan mye om dette med søvn, sier hva som er lurt:</a:t>
            </a:r>
            <a:endParaRPr lang="en-US" dirty="0"/>
          </a:p>
          <a:p>
            <a:r>
              <a:rPr lang="nb-NO" dirty="0"/>
              <a:t>- Det er lurt å legge seg og stå opp på ca. samme tid hver dag. Også i helgene.</a:t>
            </a:r>
            <a:endParaRPr lang="en-US" dirty="0"/>
          </a:p>
          <a:p>
            <a:r>
              <a:rPr lang="nb-NO" dirty="0"/>
              <a:t>- Det er lurt å gjøre nesten det samme hver kveld og holde på med rolige aktiviteter før leggetid. F.eks.: varmt bad, pusse tenner, ta på pysj, lese bok, be en bønn, synge en sang, snakke om hva som har skjedd den dagen med en voksen.  </a:t>
            </a:r>
            <a:endParaRPr lang="en-US" dirty="0">
              <a:cs typeface="Calibri" panose="020F0502020204030204"/>
            </a:endParaRPr>
          </a:p>
          <a:p>
            <a:r>
              <a:rPr lang="nb-NO" dirty="0"/>
              <a:t>- Det er lurt å skru av </a:t>
            </a:r>
            <a:r>
              <a:rPr lang="nb-NO" dirty="0" err="1"/>
              <a:t>Ipad</a:t>
            </a:r>
            <a:r>
              <a:rPr lang="nb-NO" dirty="0"/>
              <a:t>/mobil/tv minst en time før du legger deg. Fordi skjerm kan virke stressende for hjernen. </a:t>
            </a:r>
            <a:endParaRPr lang="nb-NO" dirty="0">
              <a:cs typeface="Calibri"/>
            </a:endParaRPr>
          </a:p>
          <a:p>
            <a:r>
              <a:rPr lang="nb-NO" dirty="0"/>
              <a:t>- Avspenningsøvelser er en god ting: høre på en rolig sang, eller holde en bamse på magen</a:t>
            </a:r>
          </a:p>
          <a:p>
            <a:endParaRPr lang="nb-NO" dirty="0">
              <a:cs typeface="Calibri"/>
            </a:endParaRPr>
          </a:p>
          <a:p>
            <a:r>
              <a:rPr lang="nb-NO" dirty="0">
                <a:cs typeface="Calibri"/>
              </a:rPr>
              <a:t>Trekke inn foreldre, at barna kan fortelle hva de har lært til de hjemme. Eks. Ikke skjerm den siste timen før leggetid. </a:t>
            </a:r>
          </a:p>
        </p:txBody>
      </p:sp>
      <p:sp>
        <p:nvSpPr>
          <p:cNvPr id="4" name="Plassholder for lysbildenummer 3"/>
          <p:cNvSpPr>
            <a:spLocks noGrp="1"/>
          </p:cNvSpPr>
          <p:nvPr>
            <p:ph type="sldNum" sz="quarter" idx="5"/>
          </p:nvPr>
        </p:nvSpPr>
        <p:spPr/>
        <p:txBody>
          <a:bodyPr/>
          <a:lstStyle/>
          <a:p>
            <a:fld id="{FE13D46B-C8E3-4329-9363-9B51E9F88506}" type="slidenum">
              <a:rPr lang="nb-NO"/>
              <a:t>13</a:t>
            </a:fld>
            <a:endParaRPr lang="nb-NO"/>
          </a:p>
        </p:txBody>
      </p:sp>
    </p:spTree>
    <p:extLst>
      <p:ext uri="{BB962C8B-B14F-4D97-AF65-F5344CB8AC3E}">
        <p14:creationId xmlns:p14="http://schemas.microsoft.com/office/powerpoint/2010/main" val="112933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Vis </a:t>
            </a:r>
            <a:r>
              <a:rPr lang="en-US" err="1">
                <a:cs typeface="Calibri"/>
              </a:rPr>
              <a:t>filmsnutt</a:t>
            </a:r>
            <a:r>
              <a:rPr lang="en-US">
                <a:cs typeface="Calibri"/>
              </a:rPr>
              <a:t> – link </a:t>
            </a:r>
            <a:r>
              <a:rPr lang="en-US" err="1">
                <a:cs typeface="Calibri"/>
              </a:rPr>
              <a:t>på</a:t>
            </a:r>
            <a:r>
              <a:rPr lang="en-US">
                <a:cs typeface="Calibri"/>
              </a:rPr>
              <a:t> </a:t>
            </a:r>
            <a:r>
              <a:rPr lang="en-US" err="1">
                <a:cs typeface="Calibri"/>
              </a:rPr>
              <a:t>bildet</a:t>
            </a:r>
            <a:r>
              <a:rPr lang="en-US">
                <a:cs typeface="Calibri"/>
              </a:rPr>
              <a:t>. </a:t>
            </a:r>
          </a:p>
        </p:txBody>
      </p:sp>
      <p:sp>
        <p:nvSpPr>
          <p:cNvPr id="4" name="Plassholder for lysbildenummer 3"/>
          <p:cNvSpPr>
            <a:spLocks noGrp="1"/>
          </p:cNvSpPr>
          <p:nvPr>
            <p:ph type="sldNum" sz="quarter" idx="5"/>
          </p:nvPr>
        </p:nvSpPr>
        <p:spPr/>
        <p:txBody>
          <a:bodyPr/>
          <a:lstStyle/>
          <a:p>
            <a:fld id="{FE13D46B-C8E3-4329-9363-9B51E9F88506}" type="slidenum">
              <a:rPr lang="nb-NO"/>
              <a:t>14</a:t>
            </a:fld>
            <a:endParaRPr lang="nb-NO"/>
          </a:p>
        </p:txBody>
      </p:sp>
    </p:spTree>
    <p:extLst>
      <p:ext uri="{BB962C8B-B14F-4D97-AF65-F5344CB8AC3E}">
        <p14:creationId xmlns:p14="http://schemas.microsoft.com/office/powerpoint/2010/main" val="315395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Sett </a:t>
            </a:r>
            <a:r>
              <a:rPr lang="en-US" dirty="0" err="1">
                <a:cs typeface="Calibri"/>
              </a:rPr>
              <a:t>på</a:t>
            </a:r>
            <a:r>
              <a:rPr lang="en-US" dirty="0">
                <a:cs typeface="Calibri"/>
              </a:rPr>
              <a:t> </a:t>
            </a:r>
            <a:r>
              <a:rPr lang="en-US" dirty="0" err="1">
                <a:cs typeface="Calibri"/>
              </a:rPr>
              <a:t>rolig</a:t>
            </a:r>
            <a:r>
              <a:rPr lang="en-US" dirty="0">
                <a:cs typeface="Calibri"/>
              </a:rPr>
              <a:t> </a:t>
            </a:r>
            <a:r>
              <a:rPr lang="en-US" dirty="0" err="1">
                <a:cs typeface="Calibri"/>
              </a:rPr>
              <a:t>musikk</a:t>
            </a:r>
            <a:r>
              <a:rPr lang="en-US" dirty="0">
                <a:cs typeface="Calibri"/>
              </a:rPr>
              <a:t>, </a:t>
            </a:r>
            <a:r>
              <a:rPr lang="en-US" dirty="0" err="1">
                <a:cs typeface="Calibri"/>
              </a:rPr>
              <a:t>enten</a:t>
            </a:r>
            <a:r>
              <a:rPr lang="en-US" dirty="0">
                <a:cs typeface="Calibri"/>
              </a:rPr>
              <a:t> via </a:t>
            </a:r>
            <a:r>
              <a:rPr lang="en-US" dirty="0" err="1">
                <a:cs typeface="Calibri"/>
              </a:rPr>
              <a:t>youtube</a:t>
            </a:r>
            <a:r>
              <a:rPr lang="en-US" dirty="0">
                <a:cs typeface="Calibri"/>
              </a:rPr>
              <a:t> </a:t>
            </a:r>
            <a:r>
              <a:rPr lang="en-US" dirty="0" err="1">
                <a:cs typeface="Calibri"/>
              </a:rPr>
              <a:t>eller</a:t>
            </a:r>
            <a:r>
              <a:rPr lang="en-US" dirty="0">
                <a:cs typeface="Calibri"/>
              </a:rPr>
              <a:t> </a:t>
            </a:r>
            <a:r>
              <a:rPr lang="en-US" dirty="0" err="1">
                <a:cs typeface="Calibri"/>
              </a:rPr>
              <a:t>spotify</a:t>
            </a:r>
            <a:r>
              <a:rPr lang="en-US" dirty="0">
                <a:cs typeface="Calibri"/>
              </a:rPr>
              <a:t> </a:t>
            </a:r>
            <a:r>
              <a:rPr lang="en-US" dirty="0" err="1">
                <a:cs typeface="Calibri"/>
              </a:rPr>
              <a:t>søk</a:t>
            </a:r>
            <a:r>
              <a:rPr lang="en-US" dirty="0">
                <a:cs typeface="Calibri"/>
              </a:rPr>
              <a:t>: "Rolig </a:t>
            </a:r>
            <a:r>
              <a:rPr lang="en-US" dirty="0" err="1">
                <a:cs typeface="Calibri"/>
              </a:rPr>
              <a:t>Sovemusikk</a:t>
            </a:r>
            <a:r>
              <a:rPr lang="en-US" dirty="0">
                <a:cs typeface="Calibri"/>
              </a:rPr>
              <a:t> (Zen </a:t>
            </a:r>
            <a:r>
              <a:rPr lang="en-US" dirty="0" err="1">
                <a:cs typeface="Calibri"/>
              </a:rPr>
              <a:t>musikk</a:t>
            </a:r>
            <a:r>
              <a:rPr lang="en-US" dirty="0">
                <a:cs typeface="Calibri"/>
              </a:rPr>
              <a:t>)" av Guru Woof </a:t>
            </a:r>
            <a:r>
              <a:rPr lang="en-US" dirty="0" err="1">
                <a:cs typeface="Calibri"/>
              </a:rPr>
              <a:t>Avslappende</a:t>
            </a:r>
            <a:r>
              <a:rPr lang="en-US" dirty="0">
                <a:cs typeface="Calibri"/>
              </a:rPr>
              <a:t> </a:t>
            </a:r>
            <a:r>
              <a:rPr lang="en-US" dirty="0" err="1">
                <a:cs typeface="Calibri"/>
              </a:rPr>
              <a:t>musikk</a:t>
            </a:r>
            <a:r>
              <a:rPr lang="en-US" dirty="0">
                <a:cs typeface="Calibri"/>
              </a:rPr>
              <a:t> for barn, </a:t>
            </a:r>
            <a:r>
              <a:rPr lang="en-US" dirty="0" err="1">
                <a:cs typeface="Calibri"/>
              </a:rPr>
              <a:t>LouLou</a:t>
            </a:r>
            <a:r>
              <a:rPr lang="en-US" dirty="0">
                <a:cs typeface="Calibri"/>
              </a:rPr>
              <a:t> &amp; Lou. </a:t>
            </a:r>
            <a:endParaRPr lang="en-US">
              <a:cs typeface="Calibri"/>
            </a:endParaRPr>
          </a:p>
          <a:p>
            <a:r>
              <a:rPr lang="en-US" dirty="0">
                <a:cs typeface="Calibri"/>
              </a:rPr>
              <a:t>Spill 2-3 sanger </a:t>
            </a:r>
            <a:r>
              <a:rPr lang="en-US" dirty="0" err="1">
                <a:cs typeface="Calibri"/>
              </a:rPr>
              <a:t>etter</a:t>
            </a:r>
            <a:r>
              <a:rPr lang="en-US" dirty="0">
                <a:cs typeface="Calibri"/>
              </a:rPr>
              <a:t> </a:t>
            </a:r>
            <a:r>
              <a:rPr lang="en-US" dirty="0" err="1">
                <a:cs typeface="Calibri"/>
              </a:rPr>
              <a:t>hverandre</a:t>
            </a:r>
            <a:r>
              <a:rPr lang="en-US" dirty="0">
                <a:cs typeface="Calibri"/>
              </a:rPr>
              <a:t>, ca 5 min </a:t>
            </a:r>
            <a:r>
              <a:rPr lang="en-US" dirty="0" err="1">
                <a:cs typeface="Calibri"/>
              </a:rPr>
              <a:t>totalt</a:t>
            </a:r>
            <a:r>
              <a:rPr lang="en-US" dirty="0">
                <a:cs typeface="Calibri"/>
              </a:rPr>
              <a:t>. Det er </a:t>
            </a:r>
            <a:r>
              <a:rPr lang="en-US" dirty="0" err="1">
                <a:cs typeface="Calibri"/>
              </a:rPr>
              <a:t>nok</a:t>
            </a:r>
            <a:r>
              <a:rPr lang="en-US" dirty="0">
                <a:cs typeface="Calibri"/>
              </a:rPr>
              <a:t> best å </a:t>
            </a:r>
            <a:r>
              <a:rPr lang="en-US" dirty="0" err="1">
                <a:cs typeface="Calibri"/>
              </a:rPr>
              <a:t>spille</a:t>
            </a:r>
            <a:r>
              <a:rPr lang="en-US" dirty="0">
                <a:cs typeface="Calibri"/>
              </a:rPr>
              <a:t> </a:t>
            </a:r>
            <a:r>
              <a:rPr lang="en-US" dirty="0" err="1">
                <a:cs typeface="Calibri"/>
              </a:rPr>
              <a:t>musikken</a:t>
            </a:r>
            <a:r>
              <a:rPr lang="en-US" dirty="0">
                <a:cs typeface="Calibri"/>
              </a:rPr>
              <a:t> via </a:t>
            </a:r>
            <a:r>
              <a:rPr lang="en-US" dirty="0" err="1">
                <a:cs typeface="Calibri"/>
              </a:rPr>
              <a:t>spotify</a:t>
            </a:r>
            <a:r>
              <a:rPr lang="en-US" dirty="0">
                <a:cs typeface="Calibri"/>
              </a:rPr>
              <a:t> </a:t>
            </a:r>
            <a:r>
              <a:rPr lang="en-US" dirty="0" err="1">
                <a:cs typeface="Calibri"/>
              </a:rPr>
              <a:t>pga</a:t>
            </a:r>
            <a:r>
              <a:rPr lang="en-US" dirty="0">
                <a:cs typeface="Calibri"/>
              </a:rPr>
              <a:t>. </a:t>
            </a:r>
            <a:r>
              <a:rPr lang="en-US" dirty="0" err="1">
                <a:cs typeface="Calibri"/>
              </a:rPr>
              <a:t>reklamer</a:t>
            </a:r>
            <a:r>
              <a:rPr lang="en-US" dirty="0">
                <a:cs typeface="Calibri"/>
              </a:rPr>
              <a:t>. </a:t>
            </a:r>
          </a:p>
          <a:p>
            <a:endParaRPr lang="en-US"/>
          </a:p>
          <a:p>
            <a:r>
              <a:rPr lang="en-US" dirty="0" err="1"/>
              <a:t>Slutte</a:t>
            </a:r>
            <a:r>
              <a:rPr lang="en-US" dirty="0"/>
              <a:t> av </a:t>
            </a:r>
            <a:r>
              <a:rPr lang="en-US" dirty="0" err="1"/>
              <a:t>tema</a:t>
            </a:r>
            <a:r>
              <a:rPr lang="en-US" dirty="0"/>
              <a:t> </a:t>
            </a:r>
            <a:r>
              <a:rPr lang="en-US" dirty="0" err="1"/>
              <a:t>søvn</a:t>
            </a:r>
            <a:r>
              <a:rPr lang="en-US" dirty="0"/>
              <a:t> med å </a:t>
            </a:r>
            <a:r>
              <a:rPr lang="en-US" dirty="0" err="1"/>
              <a:t>spille</a:t>
            </a:r>
            <a:r>
              <a:rPr lang="en-US" dirty="0"/>
              <a:t> </a:t>
            </a:r>
            <a:r>
              <a:rPr lang="en-US" dirty="0" err="1"/>
              <a:t>en</a:t>
            </a:r>
            <a:r>
              <a:rPr lang="en-US" dirty="0"/>
              <a:t> </a:t>
            </a:r>
            <a:r>
              <a:rPr lang="en-US" dirty="0" err="1"/>
              <a:t>rolige</a:t>
            </a:r>
            <a:r>
              <a:rPr lang="en-US" dirty="0"/>
              <a:t> sanger </a:t>
            </a:r>
            <a:r>
              <a:rPr lang="en-US" dirty="0" err="1"/>
              <a:t>og</a:t>
            </a:r>
            <a:r>
              <a:rPr lang="en-US" dirty="0"/>
              <a:t> ha </a:t>
            </a:r>
            <a:r>
              <a:rPr lang="en-US" dirty="0" err="1"/>
              <a:t>hviletid</a:t>
            </a:r>
            <a:r>
              <a:rPr lang="en-US" dirty="0"/>
              <a:t> </a:t>
            </a:r>
            <a:r>
              <a:rPr lang="en-US" dirty="0" err="1"/>
              <a:t>på</a:t>
            </a:r>
            <a:r>
              <a:rPr lang="en-US" dirty="0"/>
              <a:t> </a:t>
            </a:r>
            <a:r>
              <a:rPr lang="en-US" dirty="0" err="1"/>
              <a:t>gulvet</a:t>
            </a:r>
            <a:r>
              <a:rPr lang="en-US" dirty="0"/>
              <a:t>, </a:t>
            </a:r>
            <a:r>
              <a:rPr lang="en-US" dirty="0" err="1"/>
              <a:t>skru</a:t>
            </a:r>
            <a:r>
              <a:rPr lang="en-US" dirty="0"/>
              <a:t> </a:t>
            </a:r>
            <a:r>
              <a:rPr lang="en-US" dirty="0" err="1"/>
              <a:t>ned</a:t>
            </a:r>
            <a:r>
              <a:rPr lang="en-US" dirty="0"/>
              <a:t> </a:t>
            </a:r>
            <a:r>
              <a:rPr lang="en-US" dirty="0" err="1"/>
              <a:t>lys</a:t>
            </a:r>
            <a:r>
              <a:rPr lang="en-US" dirty="0"/>
              <a:t>, (</a:t>
            </a:r>
            <a:r>
              <a:rPr lang="en-US" dirty="0" err="1"/>
              <a:t>kan</a:t>
            </a:r>
            <a:r>
              <a:rPr lang="en-US" dirty="0"/>
              <a:t> </a:t>
            </a:r>
            <a:r>
              <a:rPr lang="en-US" dirty="0" err="1"/>
              <a:t>holde</a:t>
            </a:r>
            <a:r>
              <a:rPr lang="en-US" dirty="0"/>
              <a:t> </a:t>
            </a:r>
            <a:r>
              <a:rPr lang="en-US" dirty="0" err="1"/>
              <a:t>rundt</a:t>
            </a:r>
            <a:r>
              <a:rPr lang="en-US" dirty="0"/>
              <a:t> </a:t>
            </a:r>
            <a:r>
              <a:rPr lang="en-US" dirty="0" err="1"/>
              <a:t>en</a:t>
            </a:r>
            <a:r>
              <a:rPr lang="en-US" dirty="0"/>
              <a:t> </a:t>
            </a:r>
            <a:r>
              <a:rPr lang="en-US" dirty="0" err="1"/>
              <a:t>bamse</a:t>
            </a:r>
            <a:r>
              <a:rPr lang="en-US" dirty="0"/>
              <a:t>), be de om å </a:t>
            </a:r>
            <a:r>
              <a:rPr lang="en-US" dirty="0" err="1"/>
              <a:t>ligge</a:t>
            </a:r>
            <a:r>
              <a:rPr lang="en-US" dirty="0"/>
              <a:t> </a:t>
            </a:r>
            <a:r>
              <a:rPr lang="en-US" dirty="0" err="1"/>
              <a:t>helt</a:t>
            </a:r>
            <a:r>
              <a:rPr lang="en-US" dirty="0"/>
              <a:t> </a:t>
            </a:r>
            <a:r>
              <a:rPr lang="en-US" dirty="0" err="1"/>
              <a:t>i</a:t>
            </a:r>
            <a:r>
              <a:rPr lang="en-US" dirty="0"/>
              <a:t> </a:t>
            </a:r>
            <a:r>
              <a:rPr lang="en-US" dirty="0" err="1"/>
              <a:t>ro</a:t>
            </a:r>
            <a:r>
              <a:rPr lang="en-US" dirty="0"/>
              <a:t> </a:t>
            </a:r>
            <a:r>
              <a:rPr lang="en-US" dirty="0" err="1"/>
              <a:t>uten</a:t>
            </a:r>
            <a:r>
              <a:rPr lang="en-US" dirty="0"/>
              <a:t> å </a:t>
            </a:r>
            <a:r>
              <a:rPr lang="en-US" dirty="0" err="1"/>
              <a:t>snakke</a:t>
            </a:r>
            <a:r>
              <a:rPr lang="en-US" dirty="0"/>
              <a:t> :-) </a:t>
            </a:r>
            <a:endParaRPr lang="en-US" dirty="0">
              <a:cs typeface="Calibri"/>
            </a:endParaRPr>
          </a:p>
          <a:p>
            <a:r>
              <a:rPr lang="nb-NO" dirty="0">
                <a:cs typeface="Calibri"/>
              </a:rPr>
              <a:t>Instruere i avslapping på matte på gulvet: </a:t>
            </a:r>
            <a:endParaRPr lang="en-US" dirty="0">
              <a:cs typeface="Calibri"/>
            </a:endParaRPr>
          </a:p>
          <a:p>
            <a:endParaRPr lang="nb-NO" dirty="0">
              <a:cs typeface="Calibri"/>
            </a:endParaRPr>
          </a:p>
          <a:p>
            <a:r>
              <a:rPr lang="nb-NO" dirty="0">
                <a:cs typeface="Calibri"/>
              </a:rPr>
              <a:t>- legg deg på gulvet i en god stilling for deg </a:t>
            </a:r>
          </a:p>
          <a:p>
            <a:r>
              <a:rPr lang="nb-NO" dirty="0">
                <a:cs typeface="Calibri"/>
              </a:rPr>
              <a:t>- la armene hvile langs kroppen eller på magen</a:t>
            </a:r>
            <a:endParaRPr lang="nb-NO" dirty="0"/>
          </a:p>
          <a:p>
            <a:r>
              <a:rPr lang="nb-NO" dirty="0">
                <a:cs typeface="Calibri"/>
              </a:rPr>
              <a:t>- kjenn etter om kroppen hviler mot gulvet</a:t>
            </a:r>
          </a:p>
          <a:p>
            <a:r>
              <a:rPr lang="nb-NO" dirty="0">
                <a:cs typeface="Calibri"/>
              </a:rPr>
              <a:t>- lukk øynene hvis du ønsker det</a:t>
            </a:r>
          </a:p>
          <a:p>
            <a:r>
              <a:rPr lang="nb-NO" dirty="0">
                <a:cs typeface="Calibri"/>
              </a:rPr>
              <a:t>- kjenn etter om du kan pusten rolig inn og ut noen ganger</a:t>
            </a:r>
          </a:p>
          <a:p>
            <a:r>
              <a:rPr lang="nb-NO" dirty="0">
                <a:cs typeface="Calibri"/>
              </a:rPr>
              <a:t>- så kjenn etter hvordan beina dine har det</a:t>
            </a:r>
          </a:p>
          <a:p>
            <a:r>
              <a:rPr lang="nb-NO" dirty="0">
                <a:cs typeface="Calibri"/>
              </a:rPr>
              <a:t>- kjenn etter på tærne dine: kjennes de varme, kalde ut, kjenner du prikkinger eller stikkinger </a:t>
            </a:r>
            <a:endParaRPr lang="nb-NO" dirty="0"/>
          </a:p>
          <a:p>
            <a:r>
              <a:rPr lang="nb-NO" dirty="0">
                <a:cs typeface="Calibri"/>
              </a:rPr>
              <a:t>- kjenn etter hvordan rompa har det nå</a:t>
            </a:r>
          </a:p>
          <a:p>
            <a:r>
              <a:rPr lang="nb-NO" dirty="0">
                <a:cs typeface="Calibri"/>
              </a:rPr>
              <a:t>- kjenn etter hvordan ryggen har det</a:t>
            </a:r>
          </a:p>
          <a:p>
            <a:r>
              <a:rPr lang="nb-NO" dirty="0">
                <a:cs typeface="Calibri"/>
              </a:rPr>
              <a:t>- kjenn etter hvordan nakken og hodet hviler mot gulvet</a:t>
            </a:r>
          </a:p>
          <a:p>
            <a:r>
              <a:rPr lang="nb-NO" dirty="0">
                <a:cs typeface="Calibri"/>
              </a:rPr>
              <a:t>- og kjenne etter hvordan armene ligger </a:t>
            </a:r>
          </a:p>
          <a:p>
            <a:r>
              <a:rPr lang="nb-NO" dirty="0">
                <a:cs typeface="Calibri"/>
              </a:rPr>
              <a:t>- kjenn etter helt ut i fingertuppene</a:t>
            </a:r>
          </a:p>
          <a:p>
            <a:r>
              <a:rPr lang="nb-NO" dirty="0">
                <a:cs typeface="Calibri"/>
              </a:rPr>
              <a:t>- så kjenner du på hele kroppen hvordan den ligger og hviler</a:t>
            </a:r>
          </a:p>
          <a:p>
            <a:r>
              <a:rPr lang="nb-NO" dirty="0">
                <a:cs typeface="Calibri"/>
              </a:rPr>
              <a:t>- så beveger du forsiktig på tær og fingere</a:t>
            </a:r>
          </a:p>
          <a:p>
            <a:r>
              <a:rPr lang="nb-NO" dirty="0">
                <a:cs typeface="Calibri"/>
              </a:rPr>
              <a:t>- i liggende </a:t>
            </a:r>
            <a:r>
              <a:rPr lang="nb-NO" dirty="0"/>
              <a:t>strekk deg helt ut så lang du er (noen som drar i begge ender)</a:t>
            </a:r>
            <a:endParaRPr lang="nb-NO" dirty="0">
              <a:cs typeface="Calibri"/>
            </a:endParaRPr>
          </a:p>
          <a:p>
            <a:r>
              <a:rPr lang="nb-NO" dirty="0">
                <a:cs typeface="Calibri"/>
              </a:rPr>
              <a:t>- i liggende hold ta tak rundt knærne dine og rull deg som en ball, og vugge litt</a:t>
            </a:r>
          </a:p>
          <a:p>
            <a:r>
              <a:rPr lang="nb-NO" dirty="0">
                <a:cs typeface="Calibri"/>
              </a:rPr>
              <a:t>- til slutt: rolig sett deg/reis deg opp og strekk godt på kroppen </a:t>
            </a:r>
          </a:p>
        </p:txBody>
      </p:sp>
      <p:sp>
        <p:nvSpPr>
          <p:cNvPr id="4" name="Plassholder for lysbildenummer 3"/>
          <p:cNvSpPr>
            <a:spLocks noGrp="1"/>
          </p:cNvSpPr>
          <p:nvPr>
            <p:ph type="sldNum" sz="quarter" idx="5"/>
          </p:nvPr>
        </p:nvSpPr>
        <p:spPr/>
        <p:txBody>
          <a:bodyPr/>
          <a:lstStyle/>
          <a:p>
            <a:fld id="{FE13D46B-C8E3-4329-9363-9B51E9F88506}" type="slidenum">
              <a:rPr lang="nb-NO"/>
              <a:t>15</a:t>
            </a:fld>
            <a:endParaRPr lang="nb-NO"/>
          </a:p>
        </p:txBody>
      </p:sp>
    </p:spTree>
    <p:extLst>
      <p:ext uri="{BB962C8B-B14F-4D97-AF65-F5344CB8AC3E}">
        <p14:creationId xmlns:p14="http://schemas.microsoft.com/office/powerpoint/2010/main" val="249129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Starte med å vise film, se link </a:t>
            </a:r>
            <a:r>
              <a:rPr lang="en-US" dirty="0" err="1"/>
              <a:t>på</a:t>
            </a:r>
            <a:r>
              <a:rPr lang="en-US" dirty="0"/>
              <a:t> </a:t>
            </a:r>
            <a:r>
              <a:rPr lang="en-US" dirty="0" err="1"/>
              <a:t>bildet</a:t>
            </a:r>
            <a:r>
              <a:rPr lang="en-US" dirty="0"/>
              <a:t>.</a:t>
            </a:r>
            <a:endParaRPr lang="nb-NO" dirty="0"/>
          </a:p>
          <a:p>
            <a:endParaRPr lang="en-US"/>
          </a:p>
          <a:p>
            <a:r>
              <a:rPr lang="nb-NO" dirty="0"/>
              <a:t>Begynne å snakke om følelsene på ballene. Vi er alle født med flere forskjellige følelser: å være redd (frykt), lei seg (trist), sint, å føle at en har gjort noe dumt (skam), å være glad (glede/interesse/engasjement).</a:t>
            </a:r>
            <a:endParaRPr lang="en-US" dirty="0"/>
          </a:p>
          <a:p>
            <a:endParaRPr lang="nb-NO" dirty="0">
              <a:cs typeface="Calibri" panose="020F0502020204030204"/>
            </a:endParaRPr>
          </a:p>
          <a:p>
            <a:r>
              <a:rPr lang="nb-NO" dirty="0"/>
              <a:t>Følelser forteller oss hvordan vi har det inni oss. Vi hadde ikke overlevd uten følelsene våre. Hvis du for eksempel ser du en løve komme mot deg, så skal du bli redd og du skal springe for å komme vekk i trygghet. </a:t>
            </a:r>
            <a:endParaRPr lang="en-US" dirty="0">
              <a:cs typeface="Calibri" panose="020F0502020204030204"/>
            </a:endParaRPr>
          </a:p>
          <a:p>
            <a:endParaRPr lang="nb-NO" dirty="0"/>
          </a:p>
          <a:p>
            <a:r>
              <a:rPr lang="nb-NO" dirty="0"/>
              <a:t>Noen følelser vil vi gjerne ikke ha, fordi de gjør vondt. Det er ikke kjekt å være lei seg, eller kjenne på at en har gjort noe dumt. Selv om de gjør vondt er de ikke farlige. De går over. Hvis vi kjenner på følelsene våre og lar de få lov å være der, kan vi fortere roe oss ned og da blir de mindre og går fortere over. </a:t>
            </a:r>
            <a:endParaRPr lang="en-US">
              <a:cs typeface="Calibri"/>
            </a:endParaRPr>
          </a:p>
          <a:p>
            <a:endParaRPr lang="nb-NO" dirty="0"/>
          </a:p>
          <a:p>
            <a:r>
              <a:rPr lang="nb-NO" dirty="0">
                <a:cs typeface="Calibri" panose="020F0502020204030204"/>
              </a:rPr>
              <a:t>Rollespill: Den ene har mista favoritt-bamsen og blir lei seg, den andre kommer bort og spør hva som har skjedd og tilbyr seg å lete. Så finner de bamsen og den som mista den blir veldig glad. </a:t>
            </a:r>
          </a:p>
          <a:p>
            <a:endParaRPr lang="nb-NO" dirty="0"/>
          </a:p>
          <a:p>
            <a:r>
              <a:rPr lang="nb-NO" b="1" dirty="0">
                <a:cs typeface="Calibri"/>
              </a:rPr>
              <a:t>Ekstra informasjon til voksne, trenger ikke si alt her: </a:t>
            </a:r>
          </a:p>
          <a:p>
            <a:r>
              <a:rPr lang="nb-NO" dirty="0"/>
              <a:t>Følelsene kommer når det er noe viktig som har skjedd oss: for eks. hvis vi har slått oss, hvis vi har mistet noen eller noe, hvis noen har tatt noe fra oss uten å spørre, hvis noen ikke vil leke med oss, hvis vi får kjeft, hvis vi opplever noe kjekt, hvis vi klarer noe vi ikke har klart før og hvis vi får en klem eller noen sier noe fint. Det er viktig å stoppe opp, kjenne etter og lytte til de ulike følelsene.  </a:t>
            </a:r>
            <a:endParaRPr lang="nb-NO" dirty="0">
              <a:cs typeface="Calibri" panose="020F0502020204030204"/>
            </a:endParaRPr>
          </a:p>
          <a:p>
            <a:endParaRPr lang="nb-NO" dirty="0"/>
          </a:p>
          <a:p>
            <a:r>
              <a:rPr lang="nb-NO" dirty="0"/>
              <a:t>Følelsene våre forteller oss og hva vi trenger og hva vi kan gjøre:</a:t>
            </a:r>
            <a:endParaRPr lang="en-US" dirty="0">
              <a:cs typeface="Calibri"/>
            </a:endParaRPr>
          </a:p>
          <a:p>
            <a:r>
              <a:rPr lang="nb-NO" dirty="0"/>
              <a:t>Frykt – kan si oss at vi trenger trygghet/beskyttelse</a:t>
            </a:r>
            <a:endParaRPr lang="en-US" dirty="0"/>
          </a:p>
          <a:p>
            <a:r>
              <a:rPr lang="nb-NO" dirty="0"/>
              <a:t>Trist – kan fortelle oss at vi trenger trøst fra noen andre eller oss selv</a:t>
            </a:r>
            <a:endParaRPr lang="en-US" dirty="0"/>
          </a:p>
          <a:p>
            <a:r>
              <a:rPr lang="nb-NO" dirty="0"/>
              <a:t>Sinne – selvhevdelse – kan si oss at vi må si ifra når noe ikke er greit - når noe er urettferdig. Da er det viktig at vi får snakke om det. </a:t>
            </a:r>
            <a:endParaRPr lang="en-US" dirty="0"/>
          </a:p>
          <a:p>
            <a:r>
              <a:rPr lang="nb-NO" dirty="0"/>
              <a:t>Skam – bekreftelse/annerkjennelse - kan fortelle oss at vi trenger å høre gode ord fra andre og vi ønsker å bli møtt med godhet fra andre. </a:t>
            </a:r>
            <a:endParaRPr lang="en-US" dirty="0"/>
          </a:p>
          <a:p>
            <a:r>
              <a:rPr lang="nb-NO" dirty="0"/>
              <a:t>Glede/interesse/engasjement - vi smiler og ler til andre og det gode humøret vårt smitter de rundt oss, belønnende - bobler over og dele med andre</a:t>
            </a:r>
            <a:endParaRPr lang="nb-NO" dirty="0">
              <a:cs typeface="Calibri"/>
            </a:endParaRPr>
          </a:p>
        </p:txBody>
      </p:sp>
      <p:sp>
        <p:nvSpPr>
          <p:cNvPr id="4" name="Plassholder for lysbildenummer 3"/>
          <p:cNvSpPr>
            <a:spLocks noGrp="1"/>
          </p:cNvSpPr>
          <p:nvPr>
            <p:ph type="sldNum" sz="quarter" idx="5"/>
          </p:nvPr>
        </p:nvSpPr>
        <p:spPr/>
        <p:txBody>
          <a:bodyPr/>
          <a:lstStyle/>
          <a:p>
            <a:fld id="{FE13D46B-C8E3-4329-9363-9B51E9F88506}" type="slidenum">
              <a:rPr lang="nb-NO"/>
              <a:t>16</a:t>
            </a:fld>
            <a:endParaRPr lang="nb-NO"/>
          </a:p>
        </p:txBody>
      </p:sp>
    </p:spTree>
    <p:extLst>
      <p:ext uri="{BB962C8B-B14F-4D97-AF65-F5344CB8AC3E}">
        <p14:creationId xmlns:p14="http://schemas.microsoft.com/office/powerpoint/2010/main" val="188717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Hvilke</a:t>
            </a:r>
            <a:r>
              <a:rPr lang="en-US" dirty="0"/>
              <a:t> </a:t>
            </a:r>
            <a:r>
              <a:rPr lang="en-US" dirty="0" err="1"/>
              <a:t>følelser</a:t>
            </a:r>
            <a:r>
              <a:rPr lang="en-US" dirty="0"/>
              <a:t> </a:t>
            </a:r>
            <a:r>
              <a:rPr lang="en-US" dirty="0" err="1"/>
              <a:t>har</a:t>
            </a:r>
            <a:r>
              <a:rPr lang="en-US" dirty="0"/>
              <a:t> </a:t>
            </a:r>
            <a:r>
              <a:rPr lang="en-US" dirty="0" err="1"/>
              <a:t>disse</a:t>
            </a:r>
            <a:r>
              <a:rPr lang="en-US" dirty="0"/>
              <a:t> </a:t>
            </a:r>
            <a:r>
              <a:rPr lang="en-US" dirty="0" err="1"/>
              <a:t>barna</a:t>
            </a:r>
            <a:r>
              <a:rPr lang="en-US" dirty="0"/>
              <a:t> her?</a:t>
            </a:r>
            <a:endParaRPr lang="nb-NO" dirty="0"/>
          </a:p>
          <a:p>
            <a:endParaRPr lang="nb-NO" dirty="0"/>
          </a:p>
          <a:p>
            <a:r>
              <a:rPr lang="nb-NO" dirty="0"/>
              <a:t>Dersom man er to voksne: spørre hverandre hvor i kroppen kjenner du glede og sinne?</a:t>
            </a:r>
            <a:endParaRPr lang="en-US" dirty="0">
              <a:cs typeface="Calibri"/>
            </a:endParaRPr>
          </a:p>
          <a:p>
            <a:r>
              <a:rPr lang="nb-NO" dirty="0"/>
              <a:t> </a:t>
            </a:r>
            <a:endParaRPr lang="en-US" dirty="0">
              <a:cs typeface="Calibri"/>
            </a:endParaRPr>
          </a:p>
          <a:p>
            <a:r>
              <a:rPr lang="nb-NO" dirty="0"/>
              <a:t>Følelsene kjenner vi ofte i kroppen. For eksempel kan du når du er lei deg kjenne at du har vondt i magen som en klump. Vi kan til og med kjenne at det bobler inni oss, som sommerfugler, når vi er spente og glade. </a:t>
            </a:r>
            <a:endParaRPr lang="en-US" dirty="0">
              <a:cs typeface="Calibri"/>
            </a:endParaRPr>
          </a:p>
          <a:p>
            <a:r>
              <a:rPr lang="nb-NO" dirty="0"/>
              <a:t>Det kan være forskjellig fra person til person hvor vi kjenner det i kroppen. Det er noen som kjenner det i hendene sine, i magen eller hodet når de blir sinte. Voksne har også de samme følelsene. </a:t>
            </a:r>
            <a:endParaRPr lang="en-US" dirty="0"/>
          </a:p>
          <a:p>
            <a:r>
              <a:rPr lang="en-US" dirty="0">
                <a:cs typeface="Calibri" panose="020F0502020204030204"/>
              </a:rPr>
              <a:t> </a:t>
            </a:r>
            <a:endParaRPr lang="en-US" dirty="0"/>
          </a:p>
          <a:p>
            <a:r>
              <a:rPr lang="nb-NO" dirty="0"/>
              <a:t>Hva gjør vi når vi er glad, lei oss, redde eller sinte?</a:t>
            </a:r>
            <a:endParaRPr lang="en-US" dirty="0">
              <a:cs typeface="Calibri" panose="020F0502020204030204"/>
            </a:endParaRPr>
          </a:p>
          <a:p>
            <a:pPr>
              <a:lnSpc>
                <a:spcPct val="90000"/>
              </a:lnSpc>
              <a:spcBef>
                <a:spcPts val="1000"/>
              </a:spcBef>
            </a:pPr>
            <a:r>
              <a:rPr lang="en-US" dirty="0">
                <a:cs typeface="Calibri" panose="020F0502020204030204"/>
              </a:rPr>
              <a:t>- Noen springer </a:t>
            </a:r>
            <a:r>
              <a:rPr lang="en-US" dirty="0" err="1">
                <a:cs typeface="Calibri" panose="020F0502020204030204"/>
              </a:rPr>
              <a:t>vekk</a:t>
            </a:r>
            <a:r>
              <a:rPr lang="en-US" dirty="0">
                <a:cs typeface="Calibri" panose="020F0502020204030204"/>
              </a:rPr>
              <a:t> </a:t>
            </a:r>
            <a:r>
              <a:rPr lang="en-US" dirty="0" err="1">
                <a:cs typeface="Calibri" panose="020F0502020204030204"/>
              </a:rPr>
              <a:t>fra</a:t>
            </a:r>
            <a:r>
              <a:rPr lang="en-US" dirty="0">
                <a:cs typeface="Calibri" panose="020F0502020204030204"/>
              </a:rPr>
              <a:t> det </a:t>
            </a:r>
            <a:r>
              <a:rPr lang="en-US" dirty="0" err="1">
                <a:cs typeface="Calibri" panose="020F0502020204030204"/>
              </a:rPr>
              <a:t>som</a:t>
            </a:r>
            <a:r>
              <a:rPr lang="en-US" dirty="0">
                <a:cs typeface="Calibri" panose="020F0502020204030204"/>
              </a:rPr>
              <a:t> </a:t>
            </a:r>
            <a:r>
              <a:rPr lang="en-US" dirty="0" err="1">
                <a:cs typeface="Calibri" panose="020F0502020204030204"/>
              </a:rPr>
              <a:t>skjer</a:t>
            </a:r>
            <a:r>
              <a:rPr lang="en-US" dirty="0">
                <a:cs typeface="Calibri" panose="020F0502020204030204"/>
              </a:rPr>
              <a:t> </a:t>
            </a:r>
            <a:r>
              <a:rPr lang="en-US" dirty="0" err="1">
                <a:cs typeface="Calibri" panose="020F0502020204030204"/>
              </a:rPr>
              <a:t>og</a:t>
            </a:r>
            <a:r>
              <a:rPr lang="en-US" dirty="0">
                <a:cs typeface="Calibri" panose="020F0502020204030204"/>
              </a:rPr>
              <a:t> </a:t>
            </a:r>
            <a:r>
              <a:rPr lang="en-US" dirty="0" err="1">
                <a:cs typeface="Calibri" panose="020F0502020204030204"/>
              </a:rPr>
              <a:t>vil</a:t>
            </a:r>
            <a:r>
              <a:rPr lang="en-US" dirty="0">
                <a:cs typeface="Calibri" panose="020F0502020204030204"/>
              </a:rPr>
              <a:t> </a:t>
            </a:r>
            <a:r>
              <a:rPr lang="en-US" dirty="0" err="1">
                <a:cs typeface="Calibri" panose="020F0502020204030204"/>
              </a:rPr>
              <a:t>være</a:t>
            </a:r>
            <a:r>
              <a:rPr lang="en-US" dirty="0">
                <a:cs typeface="Calibri" panose="020F0502020204030204"/>
              </a:rPr>
              <a:t> </a:t>
            </a:r>
            <a:r>
              <a:rPr lang="en-US" dirty="0" err="1">
                <a:cs typeface="Calibri" panose="020F0502020204030204"/>
              </a:rPr>
              <a:t>alene</a:t>
            </a:r>
            <a:r>
              <a:rPr lang="en-US" dirty="0">
                <a:cs typeface="Calibri" panose="020F0502020204030204"/>
              </a:rPr>
              <a:t>.</a:t>
            </a:r>
          </a:p>
          <a:p>
            <a:pPr>
              <a:lnSpc>
                <a:spcPct val="90000"/>
              </a:lnSpc>
              <a:spcBef>
                <a:spcPts val="1000"/>
              </a:spcBef>
            </a:pPr>
            <a:r>
              <a:rPr lang="en-US" dirty="0">
                <a:cs typeface="Calibri" panose="020F0502020204030204"/>
              </a:rPr>
              <a:t>- Noen </a:t>
            </a:r>
            <a:r>
              <a:rPr lang="en-US" dirty="0" err="1">
                <a:cs typeface="Calibri"/>
              </a:rPr>
              <a:t>gråter</a:t>
            </a:r>
            <a:r>
              <a:rPr lang="en-US" dirty="0">
                <a:cs typeface="Calibri"/>
              </a:rPr>
              <a:t> - </a:t>
            </a:r>
            <a:r>
              <a:rPr lang="en-US" dirty="0" err="1">
                <a:cs typeface="Calibri"/>
              </a:rPr>
              <a:t>viser</a:t>
            </a:r>
            <a:r>
              <a:rPr lang="en-US" dirty="0">
                <a:cs typeface="Calibri"/>
              </a:rPr>
              <a:t> </a:t>
            </a:r>
            <a:r>
              <a:rPr lang="en-US" dirty="0" err="1">
                <a:cs typeface="Calibri"/>
              </a:rPr>
              <a:t>tårer</a:t>
            </a:r>
            <a:r>
              <a:rPr lang="en-US" dirty="0">
                <a:cs typeface="Calibri"/>
              </a:rPr>
              <a:t>.</a:t>
            </a:r>
            <a:endParaRPr lang="en-US" dirty="0"/>
          </a:p>
          <a:p>
            <a:pPr>
              <a:lnSpc>
                <a:spcPct val="90000"/>
              </a:lnSpc>
              <a:spcBef>
                <a:spcPts val="1000"/>
              </a:spcBef>
            </a:pPr>
            <a:r>
              <a:rPr lang="en-US" dirty="0">
                <a:cs typeface="Calibri"/>
              </a:rPr>
              <a:t>- Noen </a:t>
            </a:r>
            <a:r>
              <a:rPr lang="en-US" dirty="0" err="1">
                <a:cs typeface="Calibri"/>
              </a:rPr>
              <a:t>slår</a:t>
            </a:r>
            <a:r>
              <a:rPr lang="en-US" dirty="0">
                <a:cs typeface="Calibri"/>
              </a:rPr>
              <a:t>, sparker, </a:t>
            </a:r>
            <a:r>
              <a:rPr lang="en-US" dirty="0" err="1">
                <a:cs typeface="Calibri"/>
              </a:rPr>
              <a:t>hyler</a:t>
            </a:r>
            <a:r>
              <a:rPr lang="en-US" dirty="0">
                <a:cs typeface="Calibri"/>
              </a:rPr>
              <a:t>.</a:t>
            </a:r>
            <a:endParaRPr lang="en-US" dirty="0"/>
          </a:p>
          <a:p>
            <a:pPr>
              <a:lnSpc>
                <a:spcPct val="90000"/>
              </a:lnSpc>
              <a:spcBef>
                <a:spcPts val="1000"/>
              </a:spcBef>
            </a:pPr>
            <a:endParaRPr lang="en-US" dirty="0">
              <a:cs typeface="Calibri" panose="020F0502020204030204"/>
            </a:endParaRPr>
          </a:p>
          <a:p>
            <a:r>
              <a:rPr lang="en-US" dirty="0" err="1"/>
              <a:t>Når</a:t>
            </a:r>
            <a:r>
              <a:rPr lang="en-US" dirty="0"/>
              <a:t> vi </a:t>
            </a:r>
            <a:r>
              <a:rPr lang="en-US" dirty="0" err="1"/>
              <a:t>får</a:t>
            </a:r>
            <a:r>
              <a:rPr lang="en-US" dirty="0"/>
              <a:t> </a:t>
            </a:r>
            <a:r>
              <a:rPr lang="en-US" dirty="0" err="1"/>
              <a:t>noen</a:t>
            </a:r>
            <a:r>
              <a:rPr lang="en-US" dirty="0"/>
              <a:t> av </a:t>
            </a:r>
            <a:r>
              <a:rPr lang="en-US" dirty="0" err="1"/>
              <a:t>disse</a:t>
            </a:r>
            <a:r>
              <a:rPr lang="en-US" dirty="0"/>
              <a:t> </a:t>
            </a:r>
            <a:r>
              <a:rPr lang="en-US" dirty="0" err="1"/>
              <a:t>følelsene</a:t>
            </a:r>
            <a:r>
              <a:rPr lang="en-US" dirty="0"/>
              <a:t> </a:t>
            </a:r>
            <a:r>
              <a:rPr lang="en-US" dirty="0" err="1"/>
              <a:t>så</a:t>
            </a:r>
            <a:r>
              <a:rPr lang="en-US" dirty="0"/>
              <a:t> </a:t>
            </a:r>
            <a:r>
              <a:rPr lang="en-US" dirty="0" err="1"/>
              <a:t>kan</a:t>
            </a:r>
            <a:r>
              <a:rPr lang="en-US" dirty="0"/>
              <a:t> det </a:t>
            </a:r>
            <a:r>
              <a:rPr lang="en-US" dirty="0" err="1"/>
              <a:t>være</a:t>
            </a:r>
            <a:r>
              <a:rPr lang="en-US" dirty="0"/>
              <a:t> </a:t>
            </a:r>
            <a:r>
              <a:rPr lang="en-US" dirty="0" err="1"/>
              <a:t>godt</a:t>
            </a:r>
            <a:r>
              <a:rPr lang="en-US" dirty="0"/>
              <a:t> å </a:t>
            </a:r>
            <a:r>
              <a:rPr lang="en-US" dirty="0" err="1"/>
              <a:t>snakke</a:t>
            </a:r>
            <a:r>
              <a:rPr lang="en-US" dirty="0"/>
              <a:t> med </a:t>
            </a:r>
            <a:r>
              <a:rPr lang="en-US" dirty="0" err="1"/>
              <a:t>en</a:t>
            </a:r>
            <a:r>
              <a:rPr lang="en-US" dirty="0"/>
              <a:t> </a:t>
            </a:r>
            <a:r>
              <a:rPr lang="en-US" dirty="0" err="1"/>
              <a:t>voksen</a:t>
            </a:r>
            <a:r>
              <a:rPr lang="en-US" dirty="0"/>
              <a:t> </a:t>
            </a:r>
            <a:r>
              <a:rPr lang="en-US" dirty="0" err="1"/>
              <a:t>eller</a:t>
            </a:r>
            <a:r>
              <a:rPr lang="en-US" dirty="0"/>
              <a:t> </a:t>
            </a:r>
            <a:r>
              <a:rPr lang="en-US" dirty="0" err="1"/>
              <a:t>en</a:t>
            </a:r>
            <a:r>
              <a:rPr lang="en-US" dirty="0"/>
              <a:t> god </a:t>
            </a:r>
            <a:r>
              <a:rPr lang="en-US" dirty="0" err="1"/>
              <a:t>venn</a:t>
            </a:r>
            <a:r>
              <a:rPr lang="en-US" dirty="0"/>
              <a:t>. </a:t>
            </a:r>
            <a:r>
              <a:rPr lang="en-US" dirty="0" err="1"/>
              <a:t>Kanskje</a:t>
            </a:r>
            <a:r>
              <a:rPr lang="en-US" dirty="0"/>
              <a:t> </a:t>
            </a:r>
            <a:r>
              <a:rPr lang="en-US" dirty="0" err="1"/>
              <a:t>sitte</a:t>
            </a:r>
            <a:r>
              <a:rPr lang="en-US" dirty="0"/>
              <a:t> </a:t>
            </a:r>
            <a:r>
              <a:rPr lang="en-US" dirty="0" err="1"/>
              <a:t>på</a:t>
            </a:r>
            <a:r>
              <a:rPr lang="en-US" dirty="0"/>
              <a:t> et fang </a:t>
            </a:r>
            <a:r>
              <a:rPr lang="en-US" dirty="0" err="1"/>
              <a:t>og</a:t>
            </a:r>
            <a:r>
              <a:rPr lang="en-US" dirty="0"/>
              <a:t> </a:t>
            </a:r>
            <a:r>
              <a:rPr lang="en-US" dirty="0" err="1"/>
              <a:t>få</a:t>
            </a:r>
            <a:r>
              <a:rPr lang="en-US" dirty="0"/>
              <a:t> </a:t>
            </a:r>
            <a:r>
              <a:rPr lang="en-US" dirty="0" err="1"/>
              <a:t>trøst</a:t>
            </a:r>
            <a:r>
              <a:rPr lang="en-US" dirty="0"/>
              <a:t>. Noen </a:t>
            </a:r>
            <a:r>
              <a:rPr lang="en-US" dirty="0" err="1"/>
              <a:t>trenger</a:t>
            </a:r>
            <a:r>
              <a:rPr lang="en-US" dirty="0"/>
              <a:t> å </a:t>
            </a:r>
            <a:r>
              <a:rPr lang="en-US" dirty="0" err="1"/>
              <a:t>finne</a:t>
            </a:r>
            <a:r>
              <a:rPr lang="en-US" dirty="0"/>
              <a:t> </a:t>
            </a:r>
            <a:r>
              <a:rPr lang="en-US" dirty="0" err="1"/>
              <a:t>på</a:t>
            </a:r>
            <a:r>
              <a:rPr lang="en-US" dirty="0"/>
              <a:t> </a:t>
            </a:r>
            <a:r>
              <a:rPr lang="en-US" dirty="0" err="1"/>
              <a:t>noe</a:t>
            </a:r>
            <a:r>
              <a:rPr lang="en-US" dirty="0"/>
              <a:t> </a:t>
            </a:r>
            <a:r>
              <a:rPr lang="en-US" dirty="0" err="1"/>
              <a:t>kjekt</a:t>
            </a:r>
            <a:r>
              <a:rPr lang="en-US" dirty="0"/>
              <a:t>, </a:t>
            </a:r>
            <a:r>
              <a:rPr lang="en-US" dirty="0" err="1"/>
              <a:t>eller</a:t>
            </a:r>
            <a:r>
              <a:rPr lang="en-US" dirty="0"/>
              <a:t> </a:t>
            </a:r>
            <a:r>
              <a:rPr lang="en-US" dirty="0" err="1"/>
              <a:t>være</a:t>
            </a:r>
            <a:r>
              <a:rPr lang="en-US" dirty="0"/>
              <a:t> </a:t>
            </a:r>
            <a:r>
              <a:rPr lang="en-US" dirty="0" err="1"/>
              <a:t>litt</a:t>
            </a:r>
            <a:r>
              <a:rPr lang="en-US" dirty="0"/>
              <a:t> </a:t>
            </a:r>
            <a:r>
              <a:rPr lang="en-US" dirty="0" err="1"/>
              <a:t>i</a:t>
            </a:r>
            <a:r>
              <a:rPr lang="en-US" dirty="0"/>
              <a:t> </a:t>
            </a:r>
            <a:r>
              <a:rPr lang="en-US" dirty="0" err="1"/>
              <a:t>fred</a:t>
            </a:r>
            <a:r>
              <a:rPr lang="en-US" dirty="0"/>
              <a:t>. </a:t>
            </a:r>
            <a:endParaRPr lang="en-US" dirty="0">
              <a:cs typeface="Calibri"/>
            </a:endParaRPr>
          </a:p>
          <a:p>
            <a:r>
              <a:rPr lang="en-US" dirty="0" err="1"/>
              <a:t>Når</a:t>
            </a:r>
            <a:r>
              <a:rPr lang="en-US" dirty="0"/>
              <a:t> vi </a:t>
            </a:r>
            <a:r>
              <a:rPr lang="en-US" dirty="0" err="1"/>
              <a:t>blir</a:t>
            </a:r>
            <a:r>
              <a:rPr lang="en-US" dirty="0"/>
              <a:t> </a:t>
            </a:r>
            <a:r>
              <a:rPr lang="en-US" dirty="0" err="1"/>
              <a:t>sinte</a:t>
            </a:r>
            <a:r>
              <a:rPr lang="en-US" dirty="0"/>
              <a:t> </a:t>
            </a:r>
            <a:r>
              <a:rPr lang="en-US" dirty="0" err="1"/>
              <a:t>kan</a:t>
            </a:r>
            <a:r>
              <a:rPr lang="en-US" dirty="0"/>
              <a:t> det </a:t>
            </a:r>
            <a:r>
              <a:rPr lang="en-US" dirty="0" err="1"/>
              <a:t>hende</a:t>
            </a:r>
            <a:r>
              <a:rPr lang="en-US" dirty="0"/>
              <a:t> vi </a:t>
            </a:r>
            <a:r>
              <a:rPr lang="en-US" dirty="0" err="1"/>
              <a:t>slår</a:t>
            </a:r>
            <a:r>
              <a:rPr lang="en-US" dirty="0"/>
              <a:t> </a:t>
            </a:r>
            <a:r>
              <a:rPr lang="en-US" dirty="0" err="1"/>
              <a:t>og</a:t>
            </a:r>
            <a:r>
              <a:rPr lang="en-US" dirty="0"/>
              <a:t> sparker. </a:t>
            </a:r>
            <a:r>
              <a:rPr lang="en-US" dirty="0" err="1"/>
              <a:t>Hva</a:t>
            </a:r>
            <a:r>
              <a:rPr lang="en-US" dirty="0"/>
              <a:t> </a:t>
            </a:r>
            <a:r>
              <a:rPr lang="en-US" dirty="0" err="1"/>
              <a:t>kan</a:t>
            </a:r>
            <a:r>
              <a:rPr lang="en-US" dirty="0"/>
              <a:t> vi heller </a:t>
            </a:r>
            <a:r>
              <a:rPr lang="en-US" dirty="0" err="1"/>
              <a:t>gjøre</a:t>
            </a:r>
            <a:r>
              <a:rPr lang="en-US" dirty="0"/>
              <a:t>? </a:t>
            </a:r>
            <a:endParaRPr lang="en-US" dirty="0">
              <a:cs typeface="Calibri"/>
            </a:endParaRPr>
          </a:p>
        </p:txBody>
      </p:sp>
      <p:sp>
        <p:nvSpPr>
          <p:cNvPr id="4" name="Plassholder for lysbildenummer 3"/>
          <p:cNvSpPr>
            <a:spLocks noGrp="1"/>
          </p:cNvSpPr>
          <p:nvPr>
            <p:ph type="sldNum" sz="quarter" idx="5"/>
          </p:nvPr>
        </p:nvSpPr>
        <p:spPr/>
        <p:txBody>
          <a:bodyPr/>
          <a:lstStyle/>
          <a:p>
            <a:fld id="{FE13D46B-C8E3-4329-9363-9B51E9F88506}" type="slidenum">
              <a:rPr lang="nb-NO"/>
              <a:t>17</a:t>
            </a:fld>
            <a:endParaRPr lang="nb-NO"/>
          </a:p>
        </p:txBody>
      </p:sp>
    </p:spTree>
    <p:extLst>
      <p:ext uri="{BB962C8B-B14F-4D97-AF65-F5344CB8AC3E}">
        <p14:creationId xmlns:p14="http://schemas.microsoft.com/office/powerpoint/2010/main" val="411687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Dere husker </a:t>
            </a:r>
            <a:r>
              <a:rPr lang="en-US" dirty="0" err="1"/>
              <a:t>kanskje</a:t>
            </a:r>
            <a:r>
              <a:rPr lang="en-US" dirty="0"/>
              <a:t> at vi </a:t>
            </a:r>
            <a:r>
              <a:rPr lang="en-US" dirty="0" err="1"/>
              <a:t>snakket</a:t>
            </a:r>
            <a:r>
              <a:rPr lang="en-US" dirty="0"/>
              <a:t> om at det var bra for </a:t>
            </a:r>
            <a:r>
              <a:rPr lang="en-US" dirty="0" err="1"/>
              <a:t>kroppen</a:t>
            </a:r>
            <a:r>
              <a:rPr lang="en-US" dirty="0"/>
              <a:t> </a:t>
            </a:r>
            <a:r>
              <a:rPr lang="en-US" dirty="0" err="1"/>
              <a:t>vår</a:t>
            </a:r>
            <a:r>
              <a:rPr lang="en-US" dirty="0"/>
              <a:t> å </a:t>
            </a:r>
            <a:r>
              <a:rPr lang="en-US" dirty="0" err="1"/>
              <a:t>spise</a:t>
            </a:r>
            <a:r>
              <a:rPr lang="en-US" dirty="0"/>
              <a:t> 5 </a:t>
            </a:r>
            <a:r>
              <a:rPr lang="en-US" dirty="0" err="1"/>
              <a:t>frukt</a:t>
            </a:r>
            <a:r>
              <a:rPr lang="en-US" dirty="0"/>
              <a:t>/</a:t>
            </a:r>
            <a:r>
              <a:rPr lang="en-US" dirty="0" err="1"/>
              <a:t>grønnsaker</a:t>
            </a:r>
            <a:r>
              <a:rPr lang="en-US" dirty="0"/>
              <a:t> </a:t>
            </a:r>
            <a:r>
              <a:rPr lang="en-US" dirty="0" err="1"/>
              <a:t>hver</a:t>
            </a:r>
            <a:r>
              <a:rPr lang="en-US" dirty="0"/>
              <a:t> </a:t>
            </a:r>
            <a:r>
              <a:rPr lang="en-US" dirty="0" err="1"/>
              <a:t>dag</a:t>
            </a:r>
            <a:r>
              <a:rPr lang="en-US" dirty="0"/>
              <a:t>,. Og </a:t>
            </a:r>
            <a:r>
              <a:rPr lang="en-US" dirty="0" err="1"/>
              <a:t>nå</a:t>
            </a:r>
            <a:r>
              <a:rPr lang="en-US" dirty="0"/>
              <a:t> </a:t>
            </a:r>
            <a:r>
              <a:rPr lang="en-US" dirty="0" err="1"/>
              <a:t>skal</a:t>
            </a:r>
            <a:r>
              <a:rPr lang="en-US" dirty="0"/>
              <a:t> vi </a:t>
            </a:r>
            <a:r>
              <a:rPr lang="en-US" dirty="0" err="1"/>
              <a:t>snakke</a:t>
            </a:r>
            <a:r>
              <a:rPr lang="en-US" dirty="0"/>
              <a:t> om 5 ting </a:t>
            </a:r>
            <a:r>
              <a:rPr lang="en-US" dirty="0" err="1"/>
              <a:t>som</a:t>
            </a:r>
            <a:r>
              <a:rPr lang="en-US" dirty="0"/>
              <a:t> er med </a:t>
            </a:r>
            <a:r>
              <a:rPr lang="en-US" dirty="0" err="1"/>
              <a:t>på</a:t>
            </a:r>
            <a:r>
              <a:rPr lang="en-US" dirty="0"/>
              <a:t> å </a:t>
            </a:r>
            <a:r>
              <a:rPr lang="en-US" dirty="0" err="1"/>
              <a:t>gjøre</a:t>
            </a:r>
            <a:r>
              <a:rPr lang="en-US" dirty="0"/>
              <a:t> at vi </a:t>
            </a:r>
            <a:r>
              <a:rPr lang="en-US" dirty="0" err="1"/>
              <a:t>blir</a:t>
            </a:r>
            <a:r>
              <a:rPr lang="en-US" dirty="0"/>
              <a:t> glade </a:t>
            </a:r>
            <a:r>
              <a:rPr lang="en-US" dirty="0" err="1"/>
              <a:t>og</a:t>
            </a:r>
            <a:r>
              <a:rPr lang="en-US" dirty="0"/>
              <a:t> </a:t>
            </a:r>
            <a:r>
              <a:rPr lang="en-US" dirty="0" err="1"/>
              <a:t>har</a:t>
            </a:r>
            <a:r>
              <a:rPr lang="en-US" dirty="0"/>
              <a:t> det bra </a:t>
            </a:r>
            <a:r>
              <a:rPr lang="en-US" dirty="0" err="1"/>
              <a:t>inni</a:t>
            </a:r>
            <a:r>
              <a:rPr lang="en-US" dirty="0"/>
              <a:t> </a:t>
            </a:r>
            <a:r>
              <a:rPr lang="en-US" dirty="0" err="1"/>
              <a:t>oss</a:t>
            </a:r>
            <a:r>
              <a:rPr lang="en-US" dirty="0"/>
              <a:t>. </a:t>
            </a:r>
            <a:endParaRPr lang="nb-NO" dirty="0"/>
          </a:p>
          <a:p>
            <a:endParaRPr lang="en-US" dirty="0">
              <a:cs typeface="Calibri"/>
            </a:endParaRPr>
          </a:p>
          <a:p>
            <a:r>
              <a:rPr lang="en-US" dirty="0" err="1">
                <a:cs typeface="Calibri"/>
              </a:rPr>
              <a:t>Bevegelse</a:t>
            </a:r>
            <a:r>
              <a:rPr lang="en-US" dirty="0">
                <a:cs typeface="Calibri"/>
              </a:rPr>
              <a:t> er det å </a:t>
            </a:r>
            <a:r>
              <a:rPr lang="en-US" dirty="0" err="1">
                <a:cs typeface="Calibri"/>
              </a:rPr>
              <a:t>bruke</a:t>
            </a:r>
            <a:r>
              <a:rPr lang="en-US" dirty="0">
                <a:cs typeface="Calibri"/>
              </a:rPr>
              <a:t> </a:t>
            </a:r>
            <a:r>
              <a:rPr lang="en-US" dirty="0" err="1">
                <a:cs typeface="Calibri"/>
              </a:rPr>
              <a:t>kroppen</a:t>
            </a:r>
            <a:r>
              <a:rPr lang="en-US" dirty="0">
                <a:cs typeface="Calibri"/>
              </a:rPr>
              <a:t> sin. Her </a:t>
            </a:r>
            <a:r>
              <a:rPr lang="en-US" dirty="0" err="1">
                <a:cs typeface="Calibri"/>
              </a:rPr>
              <a:t>på</a:t>
            </a:r>
            <a:r>
              <a:rPr lang="en-US" dirty="0">
                <a:cs typeface="Calibri"/>
              </a:rPr>
              <a:t> </a:t>
            </a:r>
            <a:r>
              <a:rPr lang="en-US" dirty="0" err="1">
                <a:cs typeface="Calibri"/>
              </a:rPr>
              <a:t>bildene</a:t>
            </a:r>
            <a:r>
              <a:rPr lang="en-US" dirty="0">
                <a:cs typeface="Calibri"/>
              </a:rPr>
              <a:t> ser </a:t>
            </a:r>
            <a:r>
              <a:rPr lang="en-US" dirty="0" err="1">
                <a:cs typeface="Calibri"/>
              </a:rPr>
              <a:t>dere</a:t>
            </a:r>
            <a:r>
              <a:rPr lang="en-US" dirty="0">
                <a:cs typeface="Calibri"/>
              </a:rPr>
              <a:t> at </a:t>
            </a:r>
            <a:r>
              <a:rPr lang="en-US" dirty="0" err="1">
                <a:cs typeface="Calibri"/>
              </a:rPr>
              <a:t>bevegelse</a:t>
            </a:r>
            <a:r>
              <a:rPr lang="en-US" dirty="0">
                <a:cs typeface="Calibri"/>
              </a:rPr>
              <a:t> er </a:t>
            </a:r>
            <a:r>
              <a:rPr lang="en-US" dirty="0" err="1">
                <a:cs typeface="Calibri"/>
              </a:rPr>
              <a:t>blant</a:t>
            </a:r>
            <a:r>
              <a:rPr lang="en-US" dirty="0">
                <a:cs typeface="Calibri"/>
              </a:rPr>
              <a:t> </a:t>
            </a:r>
            <a:r>
              <a:rPr lang="en-US" dirty="0" err="1">
                <a:cs typeface="Calibri"/>
              </a:rPr>
              <a:t>annet</a:t>
            </a:r>
            <a:r>
              <a:rPr lang="en-US" dirty="0">
                <a:cs typeface="Calibri"/>
              </a:rPr>
              <a:t> å </a:t>
            </a:r>
            <a:r>
              <a:rPr lang="en-US" dirty="0" err="1">
                <a:cs typeface="Calibri"/>
              </a:rPr>
              <a:t>sykle</a:t>
            </a:r>
            <a:r>
              <a:rPr lang="en-US" dirty="0">
                <a:cs typeface="Calibri"/>
              </a:rPr>
              <a:t>, </a:t>
            </a:r>
            <a:r>
              <a:rPr lang="en-US" dirty="0" err="1">
                <a:cs typeface="Calibri"/>
              </a:rPr>
              <a:t>hoppe</a:t>
            </a:r>
            <a:r>
              <a:rPr lang="en-US" dirty="0">
                <a:cs typeface="Calibri"/>
              </a:rPr>
              <a:t> </a:t>
            </a:r>
            <a:r>
              <a:rPr lang="en-US" dirty="0" err="1">
                <a:cs typeface="Calibri"/>
              </a:rPr>
              <a:t>på</a:t>
            </a:r>
            <a:r>
              <a:rPr lang="en-US" dirty="0">
                <a:cs typeface="Calibri"/>
              </a:rPr>
              <a:t> trampoline, </a:t>
            </a:r>
            <a:r>
              <a:rPr lang="en-US" dirty="0" err="1">
                <a:cs typeface="Calibri"/>
              </a:rPr>
              <a:t>slå</a:t>
            </a:r>
            <a:r>
              <a:rPr lang="en-US" dirty="0">
                <a:cs typeface="Calibri"/>
              </a:rPr>
              <a:t> </a:t>
            </a:r>
            <a:r>
              <a:rPr lang="en-US" dirty="0" err="1">
                <a:cs typeface="Calibri"/>
              </a:rPr>
              <a:t>hjul</a:t>
            </a:r>
            <a:r>
              <a:rPr lang="en-US" dirty="0">
                <a:cs typeface="Calibri"/>
              </a:rPr>
              <a:t>, </a:t>
            </a:r>
            <a:r>
              <a:rPr lang="en-US" dirty="0" err="1">
                <a:cs typeface="Calibri"/>
              </a:rPr>
              <a:t>gå</a:t>
            </a:r>
            <a:r>
              <a:rPr lang="en-US" dirty="0">
                <a:cs typeface="Calibri"/>
              </a:rPr>
              <a:t> over </a:t>
            </a:r>
            <a:r>
              <a:rPr lang="en-US" dirty="0" err="1">
                <a:cs typeface="Calibri"/>
              </a:rPr>
              <a:t>ei</a:t>
            </a:r>
            <a:r>
              <a:rPr lang="en-US" dirty="0">
                <a:cs typeface="Calibri"/>
              </a:rPr>
              <a:t> </a:t>
            </a:r>
            <a:r>
              <a:rPr lang="en-US" dirty="0" err="1">
                <a:cs typeface="Calibri"/>
              </a:rPr>
              <a:t>hengebro</a:t>
            </a:r>
            <a:r>
              <a:rPr lang="en-US" dirty="0">
                <a:cs typeface="Calibri"/>
              </a:rPr>
              <a:t>.</a:t>
            </a:r>
            <a:endParaRPr lang="en-US"/>
          </a:p>
          <a:p>
            <a:r>
              <a:rPr lang="en-US" dirty="0">
                <a:cs typeface="Calibri"/>
              </a:rPr>
              <a:t>Det at vi </a:t>
            </a:r>
            <a:r>
              <a:rPr lang="en-US" dirty="0" err="1">
                <a:cs typeface="Calibri"/>
              </a:rPr>
              <a:t>beveger</a:t>
            </a:r>
            <a:r>
              <a:rPr lang="en-US" dirty="0">
                <a:cs typeface="Calibri"/>
              </a:rPr>
              <a:t> </a:t>
            </a:r>
            <a:r>
              <a:rPr lang="en-US" dirty="0" err="1">
                <a:cs typeface="Calibri"/>
              </a:rPr>
              <a:t>på</a:t>
            </a:r>
            <a:r>
              <a:rPr lang="en-US" dirty="0">
                <a:cs typeface="Calibri"/>
              </a:rPr>
              <a:t> </a:t>
            </a:r>
            <a:r>
              <a:rPr lang="en-US" dirty="0" err="1">
                <a:cs typeface="Calibri"/>
              </a:rPr>
              <a:t>oss</a:t>
            </a:r>
            <a:r>
              <a:rPr lang="en-US" dirty="0">
                <a:cs typeface="Calibri"/>
              </a:rPr>
              <a:t> </a:t>
            </a:r>
            <a:r>
              <a:rPr lang="en-US" dirty="0" err="1">
                <a:cs typeface="Calibri"/>
              </a:rPr>
              <a:t>jevnt</a:t>
            </a:r>
            <a:r>
              <a:rPr lang="en-US" dirty="0">
                <a:cs typeface="Calibri"/>
              </a:rPr>
              <a:t> </a:t>
            </a:r>
            <a:r>
              <a:rPr lang="en-US" dirty="0" err="1">
                <a:cs typeface="Calibri"/>
              </a:rPr>
              <a:t>og</a:t>
            </a:r>
            <a:r>
              <a:rPr lang="en-US" dirty="0">
                <a:cs typeface="Calibri"/>
              </a:rPr>
              <a:t> </a:t>
            </a:r>
            <a:r>
              <a:rPr lang="en-US" dirty="0" err="1">
                <a:cs typeface="Calibri"/>
              </a:rPr>
              <a:t>trutt</a:t>
            </a:r>
            <a:r>
              <a:rPr lang="en-US" dirty="0">
                <a:cs typeface="Calibri"/>
              </a:rPr>
              <a:t> </a:t>
            </a:r>
            <a:r>
              <a:rPr lang="en-US" dirty="0" err="1">
                <a:cs typeface="Calibri"/>
              </a:rPr>
              <a:t>i</a:t>
            </a:r>
            <a:r>
              <a:rPr lang="en-US" dirty="0">
                <a:cs typeface="Calibri"/>
              </a:rPr>
              <a:t> </a:t>
            </a:r>
            <a:r>
              <a:rPr lang="en-US" dirty="0" err="1">
                <a:cs typeface="Calibri"/>
              </a:rPr>
              <a:t>løpet</a:t>
            </a:r>
            <a:r>
              <a:rPr lang="en-US" dirty="0">
                <a:cs typeface="Calibri"/>
              </a:rPr>
              <a:t> av </a:t>
            </a:r>
            <a:r>
              <a:rPr lang="en-US" dirty="0" err="1">
                <a:cs typeface="Calibri"/>
              </a:rPr>
              <a:t>dagen</a:t>
            </a:r>
            <a:r>
              <a:rPr lang="en-US" dirty="0">
                <a:cs typeface="Calibri"/>
              </a:rPr>
              <a:t> </a:t>
            </a:r>
            <a:r>
              <a:rPr lang="en-US" dirty="0" err="1">
                <a:cs typeface="Calibri"/>
              </a:rPr>
              <a:t>gjør</a:t>
            </a:r>
            <a:r>
              <a:rPr lang="en-US" dirty="0">
                <a:cs typeface="Calibri"/>
              </a:rPr>
              <a:t> at vi </a:t>
            </a:r>
            <a:r>
              <a:rPr lang="en-US" dirty="0" err="1">
                <a:cs typeface="Calibri"/>
              </a:rPr>
              <a:t>har</a:t>
            </a:r>
            <a:r>
              <a:rPr lang="en-US" dirty="0">
                <a:cs typeface="Calibri"/>
              </a:rPr>
              <a:t> det </a:t>
            </a:r>
            <a:r>
              <a:rPr lang="en-US" dirty="0" err="1">
                <a:cs typeface="Calibri"/>
              </a:rPr>
              <a:t>bedre</a:t>
            </a:r>
            <a:r>
              <a:rPr lang="en-US" dirty="0">
                <a:cs typeface="Calibri"/>
              </a:rPr>
              <a:t>. Det </a:t>
            </a:r>
            <a:r>
              <a:rPr lang="en-US" dirty="0" err="1">
                <a:cs typeface="Calibri"/>
              </a:rPr>
              <a:t>gir</a:t>
            </a:r>
            <a:r>
              <a:rPr lang="en-US" dirty="0">
                <a:cs typeface="Calibri"/>
              </a:rPr>
              <a:t> </a:t>
            </a:r>
            <a:r>
              <a:rPr lang="en-US" dirty="0" err="1">
                <a:cs typeface="Calibri"/>
              </a:rPr>
              <a:t>oss</a:t>
            </a:r>
            <a:r>
              <a:rPr lang="en-US" dirty="0">
                <a:cs typeface="Calibri"/>
              </a:rPr>
              <a:t> god </a:t>
            </a:r>
            <a:r>
              <a:rPr lang="en-US" dirty="0" err="1">
                <a:cs typeface="Calibri"/>
              </a:rPr>
              <a:t>følelse</a:t>
            </a:r>
            <a:r>
              <a:rPr lang="en-US" dirty="0">
                <a:cs typeface="Calibri"/>
              </a:rPr>
              <a:t> I </a:t>
            </a:r>
            <a:r>
              <a:rPr lang="en-US" dirty="0" err="1">
                <a:cs typeface="Calibri"/>
              </a:rPr>
              <a:t>kroppen</a:t>
            </a:r>
            <a:r>
              <a:rPr lang="en-US" dirty="0">
                <a:cs typeface="Calibri"/>
              </a:rPr>
              <a:t>. Det </a:t>
            </a:r>
            <a:r>
              <a:rPr lang="en-US" dirty="0" err="1">
                <a:cs typeface="Calibri"/>
              </a:rPr>
              <a:t>kan</a:t>
            </a:r>
            <a:r>
              <a:rPr lang="en-US" dirty="0">
                <a:cs typeface="Calibri"/>
              </a:rPr>
              <a:t> </a:t>
            </a:r>
            <a:r>
              <a:rPr lang="en-US" dirty="0" err="1">
                <a:cs typeface="Calibri"/>
              </a:rPr>
              <a:t>også</a:t>
            </a:r>
            <a:r>
              <a:rPr lang="en-US" dirty="0">
                <a:cs typeface="Calibri"/>
              </a:rPr>
              <a:t> </a:t>
            </a:r>
            <a:r>
              <a:rPr lang="en-US" dirty="0" err="1">
                <a:cs typeface="Calibri"/>
              </a:rPr>
              <a:t>gjøre</a:t>
            </a:r>
            <a:r>
              <a:rPr lang="en-US" dirty="0">
                <a:cs typeface="Calibri"/>
              </a:rPr>
              <a:t> at vi husker </a:t>
            </a:r>
            <a:r>
              <a:rPr lang="en-US" dirty="0" err="1">
                <a:cs typeface="Calibri"/>
              </a:rPr>
              <a:t>bedre</a:t>
            </a:r>
            <a:r>
              <a:rPr lang="en-US" dirty="0">
                <a:cs typeface="Calibri"/>
              </a:rPr>
              <a:t>, </a:t>
            </a:r>
            <a:r>
              <a:rPr lang="en-US" dirty="0" err="1">
                <a:cs typeface="Calibri"/>
              </a:rPr>
              <a:t>lærer</a:t>
            </a:r>
            <a:r>
              <a:rPr lang="en-US" dirty="0">
                <a:cs typeface="Calibri"/>
              </a:rPr>
              <a:t> nye ting </a:t>
            </a:r>
            <a:r>
              <a:rPr lang="en-US" dirty="0" err="1">
                <a:cs typeface="Calibri"/>
              </a:rPr>
              <a:t>lettere</a:t>
            </a:r>
            <a:r>
              <a:rPr lang="en-US" dirty="0">
                <a:cs typeface="Calibri"/>
              </a:rPr>
              <a:t> </a:t>
            </a:r>
            <a:r>
              <a:rPr lang="en-US" dirty="0" err="1">
                <a:cs typeface="Calibri"/>
              </a:rPr>
              <a:t>og</a:t>
            </a:r>
            <a:r>
              <a:rPr lang="en-US" dirty="0">
                <a:cs typeface="Calibri"/>
              </a:rPr>
              <a:t> er </a:t>
            </a:r>
            <a:r>
              <a:rPr lang="en-US" dirty="0" err="1">
                <a:cs typeface="Calibri"/>
              </a:rPr>
              <a:t>mindre</a:t>
            </a:r>
            <a:r>
              <a:rPr lang="en-US" dirty="0">
                <a:cs typeface="Calibri"/>
              </a:rPr>
              <a:t> lei </a:t>
            </a:r>
            <a:r>
              <a:rPr lang="en-US" dirty="0" err="1">
                <a:cs typeface="Calibri"/>
              </a:rPr>
              <a:t>oss</a:t>
            </a:r>
            <a:r>
              <a:rPr lang="en-US" dirty="0">
                <a:cs typeface="Calibri"/>
              </a:rPr>
              <a:t>. </a:t>
            </a:r>
            <a:r>
              <a:rPr lang="en-US" dirty="0" err="1">
                <a:cs typeface="Calibri"/>
              </a:rPr>
              <a:t>Når</a:t>
            </a:r>
            <a:r>
              <a:rPr lang="en-US" dirty="0">
                <a:cs typeface="Calibri"/>
              </a:rPr>
              <a:t> vi </a:t>
            </a:r>
            <a:r>
              <a:rPr lang="en-US" dirty="0" err="1">
                <a:cs typeface="Calibri"/>
              </a:rPr>
              <a:t>beveger</a:t>
            </a:r>
            <a:r>
              <a:rPr lang="en-US" dirty="0">
                <a:cs typeface="Calibri"/>
              </a:rPr>
              <a:t> </a:t>
            </a:r>
            <a:r>
              <a:rPr lang="en-US" dirty="0" err="1">
                <a:cs typeface="Calibri"/>
              </a:rPr>
              <a:t>på</a:t>
            </a:r>
            <a:r>
              <a:rPr lang="en-US" dirty="0">
                <a:cs typeface="Calibri"/>
              </a:rPr>
              <a:t> </a:t>
            </a:r>
            <a:r>
              <a:rPr lang="en-US" dirty="0" err="1">
                <a:cs typeface="Calibri"/>
              </a:rPr>
              <a:t>oss</a:t>
            </a:r>
            <a:r>
              <a:rPr lang="en-US" dirty="0">
                <a:cs typeface="Calibri"/>
              </a:rPr>
              <a:t> </a:t>
            </a:r>
            <a:r>
              <a:rPr lang="en-US" dirty="0" err="1">
                <a:cs typeface="Calibri"/>
              </a:rPr>
              <a:t>så</a:t>
            </a:r>
            <a:r>
              <a:rPr lang="en-US" dirty="0">
                <a:cs typeface="Calibri"/>
              </a:rPr>
              <a:t> </a:t>
            </a:r>
            <a:r>
              <a:rPr lang="en-US" dirty="0" err="1">
                <a:cs typeface="Calibri"/>
              </a:rPr>
              <a:t>gjør</a:t>
            </a:r>
            <a:r>
              <a:rPr lang="en-US" dirty="0">
                <a:cs typeface="Calibri"/>
              </a:rPr>
              <a:t> det at vi </a:t>
            </a:r>
            <a:r>
              <a:rPr lang="en-US" dirty="0" err="1">
                <a:cs typeface="Calibri"/>
              </a:rPr>
              <a:t>tenker</a:t>
            </a:r>
            <a:r>
              <a:rPr lang="en-US" dirty="0">
                <a:cs typeface="Calibri"/>
              </a:rPr>
              <a:t> </a:t>
            </a:r>
            <a:r>
              <a:rPr lang="en-US" dirty="0" err="1">
                <a:cs typeface="Calibri"/>
              </a:rPr>
              <a:t>på</a:t>
            </a:r>
            <a:r>
              <a:rPr lang="en-US" dirty="0">
                <a:cs typeface="Calibri"/>
              </a:rPr>
              <a:t> </a:t>
            </a:r>
            <a:r>
              <a:rPr lang="en-US" dirty="0" err="1">
                <a:cs typeface="Calibri"/>
              </a:rPr>
              <a:t>andre</a:t>
            </a:r>
            <a:r>
              <a:rPr lang="en-US" dirty="0">
                <a:cs typeface="Calibri"/>
              </a:rPr>
              <a:t> ting </a:t>
            </a:r>
            <a:r>
              <a:rPr lang="en-US" dirty="0" err="1">
                <a:cs typeface="Calibri"/>
              </a:rPr>
              <a:t>enn</a:t>
            </a:r>
            <a:r>
              <a:rPr lang="en-US" dirty="0">
                <a:cs typeface="Calibri"/>
              </a:rPr>
              <a:t> for </a:t>
            </a:r>
            <a:r>
              <a:rPr lang="en-US" dirty="0" err="1">
                <a:cs typeface="Calibri"/>
              </a:rPr>
              <a:t>eksempel</a:t>
            </a:r>
            <a:r>
              <a:rPr lang="en-US" dirty="0">
                <a:cs typeface="Calibri"/>
              </a:rPr>
              <a:t> det </a:t>
            </a:r>
            <a:r>
              <a:rPr lang="en-US" dirty="0" err="1">
                <a:cs typeface="Calibri"/>
              </a:rPr>
              <a:t>som</a:t>
            </a:r>
            <a:r>
              <a:rPr lang="en-US" dirty="0">
                <a:cs typeface="Calibri"/>
              </a:rPr>
              <a:t> </a:t>
            </a:r>
            <a:r>
              <a:rPr lang="en-US" dirty="0" err="1">
                <a:cs typeface="Calibri"/>
              </a:rPr>
              <a:t>gjorde</a:t>
            </a:r>
            <a:r>
              <a:rPr lang="en-US" dirty="0">
                <a:cs typeface="Calibri"/>
              </a:rPr>
              <a:t> </a:t>
            </a:r>
            <a:r>
              <a:rPr lang="en-US" dirty="0" err="1">
                <a:cs typeface="Calibri"/>
              </a:rPr>
              <a:t>oss</a:t>
            </a:r>
            <a:r>
              <a:rPr lang="en-US" dirty="0">
                <a:cs typeface="Calibri"/>
              </a:rPr>
              <a:t> lei. </a:t>
            </a:r>
          </a:p>
          <a:p>
            <a:endParaRPr lang="en-US">
              <a:cs typeface="Calibri"/>
            </a:endParaRPr>
          </a:p>
          <a:p>
            <a:r>
              <a:rPr lang="en-US" dirty="0">
                <a:cs typeface="Calibri"/>
              </a:rPr>
              <a:t>Leke </a:t>
            </a:r>
            <a:r>
              <a:rPr lang="en-US" dirty="0" err="1">
                <a:cs typeface="Calibri"/>
              </a:rPr>
              <a:t>Kongen</a:t>
            </a:r>
            <a:r>
              <a:rPr lang="en-US" dirty="0">
                <a:cs typeface="Calibri"/>
              </a:rPr>
              <a:t> </a:t>
            </a:r>
            <a:r>
              <a:rPr lang="en-US" dirty="0" err="1">
                <a:cs typeface="Calibri"/>
              </a:rPr>
              <a:t>befaler</a:t>
            </a:r>
            <a:r>
              <a:rPr lang="en-US" dirty="0">
                <a:cs typeface="Calibri"/>
              </a:rPr>
              <a:t>. </a:t>
            </a:r>
            <a:r>
              <a:rPr lang="en-US" dirty="0" err="1">
                <a:cs typeface="Calibri"/>
              </a:rPr>
              <a:t>Snakke</a:t>
            </a:r>
            <a:r>
              <a:rPr lang="en-US" dirty="0">
                <a:cs typeface="Calibri"/>
              </a:rPr>
              <a:t> </a:t>
            </a:r>
            <a:r>
              <a:rPr lang="en-US" dirty="0" err="1">
                <a:cs typeface="Calibri"/>
              </a:rPr>
              <a:t>etterpå</a:t>
            </a:r>
            <a:r>
              <a:rPr lang="en-US" dirty="0">
                <a:cs typeface="Calibri"/>
              </a:rPr>
              <a:t> </a:t>
            </a:r>
            <a:r>
              <a:rPr lang="en-US" dirty="0" err="1">
                <a:cs typeface="Calibri"/>
              </a:rPr>
              <a:t>hva</a:t>
            </a:r>
            <a:r>
              <a:rPr lang="en-US" dirty="0">
                <a:cs typeface="Calibri"/>
              </a:rPr>
              <a:t> det </a:t>
            </a:r>
            <a:r>
              <a:rPr lang="en-US" dirty="0" err="1">
                <a:cs typeface="Calibri"/>
              </a:rPr>
              <a:t>gjør</a:t>
            </a:r>
            <a:r>
              <a:rPr lang="en-US" dirty="0">
                <a:cs typeface="Calibri"/>
              </a:rPr>
              <a:t> med </a:t>
            </a:r>
            <a:r>
              <a:rPr lang="en-US" dirty="0" err="1">
                <a:cs typeface="Calibri"/>
              </a:rPr>
              <a:t>oss</a:t>
            </a:r>
            <a:r>
              <a:rPr lang="en-US" dirty="0">
                <a:cs typeface="Calibri"/>
              </a:rPr>
              <a:t> å </a:t>
            </a:r>
            <a:r>
              <a:rPr lang="en-US" dirty="0" err="1">
                <a:cs typeface="Calibri"/>
              </a:rPr>
              <a:t>bevege</a:t>
            </a:r>
            <a:r>
              <a:rPr lang="en-US" dirty="0">
                <a:cs typeface="Calibri"/>
              </a:rPr>
              <a:t> </a:t>
            </a:r>
            <a:r>
              <a:rPr lang="en-US" dirty="0" err="1">
                <a:cs typeface="Calibri"/>
              </a:rPr>
              <a:t>oss</a:t>
            </a:r>
            <a:r>
              <a:rPr lang="en-US" dirty="0">
                <a:cs typeface="Calibri"/>
              </a:rPr>
              <a:t>. </a:t>
            </a:r>
            <a:r>
              <a:rPr lang="en-US" dirty="0" err="1">
                <a:cs typeface="Calibri"/>
              </a:rPr>
              <a:t>F.eks</a:t>
            </a:r>
            <a:r>
              <a:rPr lang="en-US" dirty="0">
                <a:cs typeface="Calibri"/>
              </a:rPr>
              <a:t> </a:t>
            </a:r>
            <a:r>
              <a:rPr lang="en-US" dirty="0" err="1">
                <a:cs typeface="Calibri"/>
              </a:rPr>
              <a:t>smilte</a:t>
            </a:r>
            <a:r>
              <a:rPr lang="en-US" dirty="0">
                <a:cs typeface="Calibri"/>
              </a:rPr>
              <a:t> de, </a:t>
            </a:r>
            <a:r>
              <a:rPr lang="en-US" dirty="0" err="1">
                <a:cs typeface="Calibri"/>
              </a:rPr>
              <a:t>kjente</a:t>
            </a:r>
            <a:r>
              <a:rPr lang="en-US" dirty="0">
                <a:cs typeface="Calibri"/>
              </a:rPr>
              <a:t> de glede, lo de </a:t>
            </a:r>
            <a:r>
              <a:rPr lang="en-US" dirty="0" err="1">
                <a:cs typeface="Calibri"/>
              </a:rPr>
              <a:t>osv</a:t>
            </a:r>
            <a:r>
              <a:rPr lang="en-US" dirty="0">
                <a:cs typeface="Calibri"/>
              </a:rPr>
              <a:t>. </a:t>
            </a:r>
          </a:p>
          <a:p>
            <a:endParaRPr lang="en-US">
              <a:cs typeface="Calibri"/>
            </a:endParaRPr>
          </a:p>
          <a:p>
            <a:r>
              <a:rPr lang="en-US" dirty="0">
                <a:cs typeface="Calibri"/>
              </a:rPr>
              <a:t>Det </a:t>
            </a:r>
            <a:r>
              <a:rPr lang="en-US" dirty="0" err="1">
                <a:cs typeface="Calibri"/>
              </a:rPr>
              <a:t>som</a:t>
            </a:r>
            <a:r>
              <a:rPr lang="en-US" dirty="0">
                <a:cs typeface="Calibri"/>
              </a:rPr>
              <a:t> er </a:t>
            </a:r>
            <a:r>
              <a:rPr lang="en-US" dirty="0" err="1">
                <a:cs typeface="Calibri"/>
              </a:rPr>
              <a:t>lurt</a:t>
            </a:r>
            <a:r>
              <a:rPr lang="en-US" dirty="0">
                <a:cs typeface="Calibri"/>
              </a:rPr>
              <a:t> er å </a:t>
            </a:r>
            <a:r>
              <a:rPr lang="en-US" dirty="0" err="1">
                <a:cs typeface="Calibri"/>
              </a:rPr>
              <a:t>finne</a:t>
            </a:r>
            <a:r>
              <a:rPr lang="en-US" dirty="0">
                <a:cs typeface="Calibri"/>
              </a:rPr>
              <a:t> </a:t>
            </a:r>
            <a:r>
              <a:rPr lang="en-US" dirty="0" err="1">
                <a:cs typeface="Calibri"/>
              </a:rPr>
              <a:t>en</a:t>
            </a:r>
            <a:r>
              <a:rPr lang="en-US" dirty="0">
                <a:cs typeface="Calibri"/>
              </a:rPr>
              <a:t> </a:t>
            </a:r>
            <a:r>
              <a:rPr lang="en-US" dirty="0" err="1">
                <a:cs typeface="Calibri"/>
              </a:rPr>
              <a:t>aktivitet</a:t>
            </a:r>
            <a:r>
              <a:rPr lang="en-US" dirty="0">
                <a:cs typeface="Calibri"/>
              </a:rPr>
              <a:t> du liker </a:t>
            </a:r>
            <a:r>
              <a:rPr lang="en-US" dirty="0" err="1">
                <a:cs typeface="Calibri"/>
              </a:rPr>
              <a:t>hvor</a:t>
            </a:r>
            <a:r>
              <a:rPr lang="en-US" dirty="0">
                <a:cs typeface="Calibri"/>
              </a:rPr>
              <a:t> du </a:t>
            </a:r>
            <a:r>
              <a:rPr lang="en-US" dirty="0" err="1">
                <a:cs typeface="Calibri"/>
              </a:rPr>
              <a:t>beveger</a:t>
            </a:r>
            <a:r>
              <a:rPr lang="en-US" dirty="0">
                <a:cs typeface="Calibri"/>
              </a:rPr>
              <a:t> </a:t>
            </a:r>
            <a:r>
              <a:rPr lang="en-US" dirty="0" err="1">
                <a:cs typeface="Calibri"/>
              </a:rPr>
              <a:t>på</a:t>
            </a:r>
            <a:r>
              <a:rPr lang="en-US" dirty="0">
                <a:cs typeface="Calibri"/>
              </a:rPr>
              <a:t> </a:t>
            </a:r>
            <a:r>
              <a:rPr lang="en-US" dirty="0" err="1">
                <a:cs typeface="Calibri"/>
              </a:rPr>
              <a:t>kroppen</a:t>
            </a:r>
            <a:r>
              <a:rPr lang="en-US" dirty="0">
                <a:cs typeface="Calibri"/>
              </a:rPr>
              <a:t>. </a:t>
            </a:r>
          </a:p>
          <a:p>
            <a:endParaRPr lang="en-US" b="1"/>
          </a:p>
          <a:p>
            <a:r>
              <a:rPr lang="en-US" b="1" dirty="0" err="1">
                <a:cs typeface="Calibri" panose="020F0502020204030204"/>
              </a:rPr>
              <a:t>Ekstra</a:t>
            </a:r>
            <a:r>
              <a:rPr lang="en-US" b="1" dirty="0">
                <a:cs typeface="Calibri" panose="020F0502020204030204"/>
              </a:rPr>
              <a:t> </a:t>
            </a:r>
            <a:r>
              <a:rPr lang="en-US" b="1" dirty="0" err="1">
                <a:cs typeface="Calibri" panose="020F0502020204030204"/>
              </a:rPr>
              <a:t>informasjon</a:t>
            </a:r>
            <a:r>
              <a:rPr lang="en-US" b="1" dirty="0">
                <a:cs typeface="Calibri" panose="020F0502020204030204"/>
              </a:rPr>
              <a:t> </a:t>
            </a:r>
            <a:r>
              <a:rPr lang="en-US" b="1" dirty="0" err="1">
                <a:cs typeface="Calibri" panose="020F0502020204030204"/>
              </a:rPr>
              <a:t>til</a:t>
            </a:r>
            <a:r>
              <a:rPr lang="en-US" b="1" dirty="0">
                <a:cs typeface="Calibri" panose="020F0502020204030204"/>
              </a:rPr>
              <a:t> den </a:t>
            </a:r>
            <a:r>
              <a:rPr lang="en-US" b="1" dirty="0" err="1">
                <a:cs typeface="Calibri" panose="020F0502020204030204"/>
              </a:rPr>
              <a:t>voksne</a:t>
            </a:r>
            <a:r>
              <a:rPr lang="en-US" b="1" dirty="0">
                <a:cs typeface="Calibri" panose="020F0502020204030204"/>
              </a:rPr>
              <a:t>; </a:t>
            </a:r>
            <a:endParaRPr lang="en-US" b="1" dirty="0"/>
          </a:p>
          <a:p>
            <a:r>
              <a:rPr lang="en-US" dirty="0"/>
              <a:t>Se </a:t>
            </a:r>
            <a:r>
              <a:rPr lang="en-US" dirty="0" err="1"/>
              <a:t>filmer</a:t>
            </a:r>
            <a:r>
              <a:rPr lang="en-US" dirty="0"/>
              <a:t> </a:t>
            </a:r>
            <a:r>
              <a:rPr lang="en-US" dirty="0" err="1"/>
              <a:t>og</a:t>
            </a:r>
            <a:r>
              <a:rPr lang="en-US" dirty="0"/>
              <a:t> </a:t>
            </a:r>
            <a:r>
              <a:rPr lang="en-US" dirty="0" err="1"/>
              <a:t>mer</a:t>
            </a:r>
            <a:r>
              <a:rPr lang="en-US" dirty="0"/>
              <a:t> info om 5 </a:t>
            </a:r>
            <a:r>
              <a:rPr lang="en-US" dirty="0" err="1"/>
              <a:t>råd</a:t>
            </a:r>
            <a:r>
              <a:rPr lang="en-US" dirty="0"/>
              <a:t> for </a:t>
            </a:r>
            <a:r>
              <a:rPr lang="en-US" dirty="0" err="1"/>
              <a:t>bedre</a:t>
            </a:r>
            <a:r>
              <a:rPr lang="en-US" dirty="0"/>
              <a:t> </a:t>
            </a:r>
            <a:r>
              <a:rPr lang="en-US" dirty="0" err="1"/>
              <a:t>psykisk</a:t>
            </a:r>
            <a:r>
              <a:rPr lang="en-US" dirty="0"/>
              <a:t> </a:t>
            </a:r>
            <a:r>
              <a:rPr lang="en-US" dirty="0" err="1"/>
              <a:t>helse</a:t>
            </a:r>
            <a:r>
              <a:rPr lang="en-US" dirty="0"/>
              <a:t> </a:t>
            </a:r>
            <a:r>
              <a:rPr lang="en-US" dirty="0" err="1"/>
              <a:t>på</a:t>
            </a:r>
            <a:r>
              <a:rPr lang="en-US" dirty="0"/>
              <a:t>: https://psykiskhelse.no/hverdagsglede-filmer</a:t>
            </a:r>
            <a:endParaRPr lang="en-US" dirty="0">
              <a:cs typeface="Calibri"/>
            </a:endParaRPr>
          </a:p>
          <a:p>
            <a:endParaRPr lang="en-US" b="1" dirty="0"/>
          </a:p>
          <a:p>
            <a:r>
              <a:rPr lang="en-US" b="1" dirty="0" err="1"/>
              <a:t>Forskning</a:t>
            </a:r>
            <a:r>
              <a:rPr lang="en-US" b="1" dirty="0"/>
              <a:t> </a:t>
            </a:r>
            <a:r>
              <a:rPr lang="en-US" b="1" dirty="0" err="1"/>
              <a:t>viser</a:t>
            </a:r>
            <a:r>
              <a:rPr lang="en-US" b="1" dirty="0"/>
              <a:t> at </a:t>
            </a:r>
            <a:r>
              <a:rPr lang="en-US" b="1" dirty="0" err="1"/>
              <a:t>regelmessig</a:t>
            </a:r>
            <a:r>
              <a:rPr lang="en-US" dirty="0"/>
              <a:t> </a:t>
            </a:r>
            <a:r>
              <a:rPr lang="en-US" dirty="0" err="1"/>
              <a:t>aktivitet</a:t>
            </a:r>
            <a:r>
              <a:rPr lang="en-US" dirty="0"/>
              <a:t> </a:t>
            </a:r>
            <a:r>
              <a:rPr lang="en-US" dirty="0" err="1"/>
              <a:t>gir</a:t>
            </a:r>
            <a:r>
              <a:rPr lang="en-US" dirty="0"/>
              <a:t> </a:t>
            </a:r>
            <a:r>
              <a:rPr lang="en-US" dirty="0" err="1"/>
              <a:t>økt</a:t>
            </a:r>
            <a:r>
              <a:rPr lang="en-US" dirty="0"/>
              <a:t> </a:t>
            </a:r>
            <a:r>
              <a:rPr lang="en-US" dirty="0" err="1"/>
              <a:t>livskvalitet</a:t>
            </a:r>
            <a:r>
              <a:rPr lang="en-US" dirty="0"/>
              <a:t> for</a:t>
            </a:r>
            <a:endParaRPr lang="nb-NO" dirty="0"/>
          </a:p>
          <a:p>
            <a:r>
              <a:rPr lang="en-US" dirty="0"/>
              <a:t>alle, </a:t>
            </a:r>
            <a:r>
              <a:rPr lang="en-US" dirty="0" err="1"/>
              <a:t>uansett</a:t>
            </a:r>
            <a:r>
              <a:rPr lang="en-US" dirty="0"/>
              <a:t> alder. </a:t>
            </a:r>
            <a:r>
              <a:rPr lang="en-US" dirty="0" err="1"/>
              <a:t>Aktivitet</a:t>
            </a:r>
            <a:r>
              <a:rPr lang="en-US" dirty="0"/>
              <a:t> </a:t>
            </a:r>
            <a:r>
              <a:rPr lang="en-US" dirty="0" err="1"/>
              <a:t>gir</a:t>
            </a:r>
            <a:r>
              <a:rPr lang="en-US" dirty="0"/>
              <a:t> </a:t>
            </a:r>
            <a:r>
              <a:rPr lang="en-US" dirty="0" err="1"/>
              <a:t>oss</a:t>
            </a:r>
            <a:r>
              <a:rPr lang="en-US" dirty="0"/>
              <a:t> </a:t>
            </a:r>
            <a:r>
              <a:rPr lang="en-US" dirty="0" err="1"/>
              <a:t>en</a:t>
            </a:r>
            <a:r>
              <a:rPr lang="en-US" dirty="0"/>
              <a:t> god </a:t>
            </a:r>
            <a:r>
              <a:rPr lang="en-US" dirty="0" err="1"/>
              <a:t>følelse</a:t>
            </a:r>
            <a:r>
              <a:rPr lang="en-US" dirty="0"/>
              <a:t> </a:t>
            </a:r>
            <a:r>
              <a:rPr lang="en-US" dirty="0" err="1"/>
              <a:t>i</a:t>
            </a:r>
            <a:r>
              <a:rPr lang="en-US" dirty="0"/>
              <a:t> </a:t>
            </a:r>
            <a:r>
              <a:rPr lang="en-US" dirty="0" err="1"/>
              <a:t>kroppen</a:t>
            </a:r>
            <a:r>
              <a:rPr lang="en-US" dirty="0"/>
              <a:t> </a:t>
            </a:r>
            <a:r>
              <a:rPr lang="en-US" dirty="0" err="1"/>
              <a:t>og</a:t>
            </a:r>
            <a:r>
              <a:rPr lang="en-US" dirty="0"/>
              <a:t> </a:t>
            </a:r>
            <a:r>
              <a:rPr lang="en-US" dirty="0" err="1"/>
              <a:t>reduserer</a:t>
            </a:r>
            <a:r>
              <a:rPr lang="en-US" dirty="0"/>
              <a:t> stress. </a:t>
            </a:r>
            <a:r>
              <a:rPr lang="en-US" dirty="0" err="1"/>
              <a:t>Trening</a:t>
            </a:r>
            <a:r>
              <a:rPr lang="en-US" dirty="0"/>
              <a:t> </a:t>
            </a:r>
            <a:r>
              <a:rPr lang="en-US" dirty="0" err="1"/>
              <a:t>kan</a:t>
            </a:r>
            <a:r>
              <a:rPr lang="en-US" dirty="0"/>
              <a:t> </a:t>
            </a:r>
            <a:r>
              <a:rPr lang="en-US" dirty="0" err="1"/>
              <a:t>også</a:t>
            </a:r>
            <a:r>
              <a:rPr lang="en-US" dirty="0"/>
              <a:t> </a:t>
            </a:r>
            <a:r>
              <a:rPr lang="en-US" dirty="0" err="1"/>
              <a:t>gi</a:t>
            </a:r>
            <a:r>
              <a:rPr lang="en-US" dirty="0"/>
              <a:t> </a:t>
            </a:r>
            <a:r>
              <a:rPr lang="en-US" dirty="0" err="1"/>
              <a:t>bedre</a:t>
            </a:r>
            <a:r>
              <a:rPr lang="en-US" dirty="0"/>
              <a:t> </a:t>
            </a:r>
            <a:r>
              <a:rPr lang="en-US" dirty="0" err="1"/>
              <a:t>hukommelse</a:t>
            </a:r>
            <a:r>
              <a:rPr lang="en-US" dirty="0"/>
              <a:t>, </a:t>
            </a:r>
            <a:r>
              <a:rPr lang="en-US" dirty="0" err="1"/>
              <a:t>læring</a:t>
            </a:r>
            <a:r>
              <a:rPr lang="en-US" dirty="0"/>
              <a:t>, </a:t>
            </a:r>
            <a:r>
              <a:rPr lang="en-US" dirty="0" err="1"/>
              <a:t>søvn</a:t>
            </a:r>
            <a:r>
              <a:rPr lang="en-US" dirty="0"/>
              <a:t> </a:t>
            </a:r>
            <a:r>
              <a:rPr lang="en-US" dirty="0" err="1"/>
              <a:t>og</a:t>
            </a:r>
            <a:r>
              <a:rPr lang="en-US" dirty="0"/>
              <a:t> </a:t>
            </a:r>
            <a:r>
              <a:rPr lang="en-US" dirty="0" err="1"/>
              <a:t>færre</a:t>
            </a:r>
            <a:r>
              <a:rPr lang="en-US" dirty="0"/>
              <a:t> </a:t>
            </a:r>
            <a:r>
              <a:rPr lang="en-US" dirty="0" err="1"/>
              <a:t>psykiske</a:t>
            </a:r>
            <a:r>
              <a:rPr lang="en-US" dirty="0"/>
              <a:t> </a:t>
            </a:r>
            <a:r>
              <a:rPr lang="en-US" dirty="0" err="1"/>
              <a:t>plager</a:t>
            </a:r>
            <a:r>
              <a:rPr lang="en-US" dirty="0"/>
              <a:t>. </a:t>
            </a:r>
            <a:r>
              <a:rPr lang="en-US" dirty="0" err="1"/>
              <a:t>Fysisk</a:t>
            </a:r>
            <a:r>
              <a:rPr lang="en-US" dirty="0"/>
              <a:t> </a:t>
            </a:r>
            <a:r>
              <a:rPr lang="en-US" dirty="0" err="1"/>
              <a:t>aktivitet</a:t>
            </a:r>
            <a:r>
              <a:rPr lang="en-US" dirty="0"/>
              <a:t> </a:t>
            </a:r>
            <a:r>
              <a:rPr lang="en-US" dirty="0" err="1"/>
              <a:t>kan</a:t>
            </a:r>
            <a:r>
              <a:rPr lang="en-US" dirty="0"/>
              <a:t> </a:t>
            </a:r>
            <a:r>
              <a:rPr lang="en-US" dirty="0" err="1"/>
              <a:t>gi</a:t>
            </a:r>
            <a:r>
              <a:rPr lang="en-US" dirty="0"/>
              <a:t> </a:t>
            </a:r>
            <a:r>
              <a:rPr lang="en-US" dirty="0" err="1"/>
              <a:t>økt</a:t>
            </a:r>
            <a:r>
              <a:rPr lang="en-US" dirty="0"/>
              <a:t> </a:t>
            </a:r>
            <a:r>
              <a:rPr lang="en-US" dirty="0" err="1"/>
              <a:t>mestring</a:t>
            </a:r>
            <a:r>
              <a:rPr lang="en-US" dirty="0"/>
              <a:t>, </a:t>
            </a:r>
            <a:r>
              <a:rPr lang="en-US" dirty="0" err="1"/>
              <a:t>vitalitet</a:t>
            </a:r>
            <a:r>
              <a:rPr lang="en-US" dirty="0"/>
              <a:t> </a:t>
            </a:r>
            <a:r>
              <a:rPr lang="en-US" dirty="0" err="1"/>
              <a:t>og</a:t>
            </a:r>
            <a:r>
              <a:rPr lang="en-US" dirty="0"/>
              <a:t> </a:t>
            </a:r>
            <a:r>
              <a:rPr lang="en-US" dirty="0" err="1"/>
              <a:t>overskudd</a:t>
            </a:r>
            <a:r>
              <a:rPr lang="en-US" dirty="0"/>
              <a:t>. </a:t>
            </a:r>
            <a:r>
              <a:rPr lang="en-US" dirty="0" err="1"/>
              <a:t>Fysisk</a:t>
            </a:r>
            <a:r>
              <a:rPr lang="en-US" dirty="0"/>
              <a:t> </a:t>
            </a:r>
            <a:r>
              <a:rPr lang="en-US" dirty="0" err="1"/>
              <a:t>aktivitet</a:t>
            </a:r>
            <a:r>
              <a:rPr lang="en-US" dirty="0"/>
              <a:t> </a:t>
            </a:r>
            <a:r>
              <a:rPr lang="en-US" dirty="0" err="1"/>
              <a:t>får</a:t>
            </a:r>
            <a:r>
              <a:rPr lang="en-US" dirty="0"/>
              <a:t> </a:t>
            </a:r>
            <a:r>
              <a:rPr lang="en-US" dirty="0" err="1"/>
              <a:t>tankene</a:t>
            </a:r>
            <a:r>
              <a:rPr lang="en-US" dirty="0"/>
              <a:t> dine over </a:t>
            </a:r>
            <a:r>
              <a:rPr lang="en-US" dirty="0" err="1"/>
              <a:t>på</a:t>
            </a:r>
            <a:r>
              <a:rPr lang="en-US" dirty="0"/>
              <a:t> et </a:t>
            </a:r>
            <a:r>
              <a:rPr lang="en-US" dirty="0" err="1"/>
              <a:t>mer</a:t>
            </a:r>
            <a:r>
              <a:rPr lang="en-US" dirty="0"/>
              <a:t> </a:t>
            </a:r>
            <a:r>
              <a:rPr lang="en-US" dirty="0" err="1"/>
              <a:t>positivt</a:t>
            </a:r>
            <a:r>
              <a:rPr lang="en-US" dirty="0"/>
              <a:t> </a:t>
            </a:r>
            <a:r>
              <a:rPr lang="en-US" dirty="0" err="1"/>
              <a:t>spor</a:t>
            </a:r>
            <a:r>
              <a:rPr lang="en-US" dirty="0"/>
              <a:t>.</a:t>
            </a:r>
            <a:endParaRPr lang="nb-NO">
              <a:cs typeface="Calibri"/>
            </a:endParaRPr>
          </a:p>
          <a:p>
            <a:endParaRPr lang="en-US"/>
          </a:p>
          <a:p>
            <a:r>
              <a:rPr lang="en-US" b="1" dirty="0"/>
              <a:t>Tips:</a:t>
            </a:r>
            <a:endParaRPr lang="nb-NO"/>
          </a:p>
          <a:p>
            <a:r>
              <a:rPr lang="en-US" dirty="0"/>
              <a:t>• Finn </a:t>
            </a:r>
            <a:r>
              <a:rPr lang="en-US" dirty="0" err="1"/>
              <a:t>en</a:t>
            </a:r>
            <a:r>
              <a:rPr lang="en-US" dirty="0"/>
              <a:t> </a:t>
            </a:r>
            <a:r>
              <a:rPr lang="en-US" dirty="0" err="1"/>
              <a:t>fysisk</a:t>
            </a:r>
            <a:r>
              <a:rPr lang="en-US" dirty="0"/>
              <a:t> </a:t>
            </a:r>
            <a:r>
              <a:rPr lang="en-US" dirty="0" err="1"/>
              <a:t>aktivitet</a:t>
            </a:r>
            <a:r>
              <a:rPr lang="en-US" dirty="0"/>
              <a:t> </a:t>
            </a:r>
            <a:r>
              <a:rPr lang="en-US" dirty="0" err="1"/>
              <a:t>som</a:t>
            </a:r>
            <a:r>
              <a:rPr lang="en-US" dirty="0"/>
              <a:t> du </a:t>
            </a:r>
            <a:r>
              <a:rPr lang="en-US" dirty="0" err="1"/>
              <a:t>har</a:t>
            </a:r>
            <a:r>
              <a:rPr lang="en-US" dirty="0"/>
              <a:t> glede av, </a:t>
            </a:r>
            <a:r>
              <a:rPr lang="en-US" dirty="0" err="1"/>
              <a:t>og</a:t>
            </a:r>
            <a:r>
              <a:rPr lang="en-US" dirty="0"/>
              <a:t> </a:t>
            </a:r>
            <a:r>
              <a:rPr lang="en-US" dirty="0" err="1"/>
              <a:t>som</a:t>
            </a:r>
            <a:r>
              <a:rPr lang="en-US" dirty="0"/>
              <a:t> passer din form, </a:t>
            </a:r>
            <a:r>
              <a:rPr lang="en-US" dirty="0" err="1"/>
              <a:t>utholdenhet</a:t>
            </a:r>
            <a:r>
              <a:rPr lang="en-US" dirty="0"/>
              <a:t> </a:t>
            </a:r>
            <a:r>
              <a:rPr lang="en-US" dirty="0" err="1"/>
              <a:t>og</a:t>
            </a:r>
            <a:r>
              <a:rPr lang="en-US" dirty="0"/>
              <a:t> </a:t>
            </a:r>
            <a:r>
              <a:rPr lang="en-US" dirty="0" err="1"/>
              <a:t>bevegelighet</a:t>
            </a:r>
            <a:r>
              <a:rPr lang="en-US" dirty="0"/>
              <a:t>.</a:t>
            </a:r>
            <a:endParaRPr lang="nb-NO"/>
          </a:p>
          <a:p>
            <a:r>
              <a:rPr lang="en-US" dirty="0"/>
              <a:t>• </a:t>
            </a:r>
            <a:r>
              <a:rPr lang="en-US" dirty="0" err="1"/>
              <a:t>Gå</a:t>
            </a:r>
            <a:r>
              <a:rPr lang="en-US" dirty="0"/>
              <a:t> </a:t>
            </a:r>
            <a:r>
              <a:rPr lang="en-US" dirty="0" err="1"/>
              <a:t>en</a:t>
            </a:r>
            <a:r>
              <a:rPr lang="en-US" dirty="0"/>
              <a:t> tur </a:t>
            </a:r>
            <a:r>
              <a:rPr lang="en-US" dirty="0" err="1"/>
              <a:t>rundt</a:t>
            </a:r>
            <a:r>
              <a:rPr lang="en-US" dirty="0"/>
              <a:t> </a:t>
            </a:r>
            <a:r>
              <a:rPr lang="en-US" dirty="0" err="1"/>
              <a:t>kvartalet</a:t>
            </a:r>
            <a:r>
              <a:rPr lang="en-US" dirty="0"/>
              <a:t> </a:t>
            </a:r>
            <a:r>
              <a:rPr lang="en-US" dirty="0" err="1"/>
              <a:t>eller</a:t>
            </a:r>
            <a:r>
              <a:rPr lang="en-US" dirty="0"/>
              <a:t> </a:t>
            </a:r>
            <a:r>
              <a:rPr lang="en-US" dirty="0" err="1"/>
              <a:t>i</a:t>
            </a:r>
            <a:r>
              <a:rPr lang="en-US" dirty="0"/>
              <a:t> </a:t>
            </a:r>
            <a:r>
              <a:rPr lang="en-US" dirty="0" err="1"/>
              <a:t>parken</a:t>
            </a:r>
            <a:r>
              <a:rPr lang="en-US" dirty="0"/>
              <a:t>.</a:t>
            </a:r>
            <a:endParaRPr lang="nb-NO"/>
          </a:p>
          <a:p>
            <a:r>
              <a:rPr lang="en-US" dirty="0"/>
              <a:t>• </a:t>
            </a:r>
            <a:r>
              <a:rPr lang="en-US" dirty="0" err="1"/>
              <a:t>Gjør</a:t>
            </a:r>
            <a:r>
              <a:rPr lang="en-US" dirty="0"/>
              <a:t> </a:t>
            </a:r>
            <a:r>
              <a:rPr lang="en-US" dirty="0" err="1"/>
              <a:t>noe</a:t>
            </a:r>
            <a:r>
              <a:rPr lang="en-US" dirty="0"/>
              <a:t> </a:t>
            </a:r>
            <a:r>
              <a:rPr lang="en-US" dirty="0" err="1"/>
              <a:t>som</a:t>
            </a:r>
            <a:r>
              <a:rPr lang="en-US" dirty="0"/>
              <a:t> </a:t>
            </a:r>
            <a:r>
              <a:rPr lang="en-US" dirty="0" err="1"/>
              <a:t>får</a:t>
            </a:r>
            <a:r>
              <a:rPr lang="en-US" dirty="0"/>
              <a:t> </a:t>
            </a:r>
            <a:r>
              <a:rPr lang="en-US" dirty="0" err="1"/>
              <a:t>opp</a:t>
            </a:r>
            <a:r>
              <a:rPr lang="en-US" dirty="0"/>
              <a:t> </a:t>
            </a:r>
            <a:r>
              <a:rPr lang="en-US" dirty="0" err="1"/>
              <a:t>pulsen</a:t>
            </a:r>
            <a:r>
              <a:rPr lang="en-US" dirty="0"/>
              <a:t> din: dans, lek </a:t>
            </a:r>
            <a:r>
              <a:rPr lang="en-US" dirty="0" err="1"/>
              <a:t>tikken</a:t>
            </a:r>
            <a:r>
              <a:rPr lang="en-US" dirty="0"/>
              <a:t> </a:t>
            </a:r>
            <a:r>
              <a:rPr lang="en-US" dirty="0" err="1"/>
              <a:t>eller</a:t>
            </a:r>
            <a:r>
              <a:rPr lang="en-US" dirty="0"/>
              <a:t> </a:t>
            </a:r>
            <a:r>
              <a:rPr lang="en-US" dirty="0" err="1"/>
              <a:t>en</a:t>
            </a:r>
            <a:r>
              <a:rPr lang="en-US" dirty="0"/>
              <a:t> </a:t>
            </a:r>
            <a:r>
              <a:rPr lang="en-US" dirty="0" err="1"/>
              <a:t>annen</a:t>
            </a:r>
            <a:r>
              <a:rPr lang="en-US" dirty="0"/>
              <a:t> lek.</a:t>
            </a:r>
            <a:endParaRPr lang="nb-NO"/>
          </a:p>
        </p:txBody>
      </p:sp>
      <p:sp>
        <p:nvSpPr>
          <p:cNvPr id="4" name="Plassholder for lysbildenummer 3"/>
          <p:cNvSpPr>
            <a:spLocks noGrp="1"/>
          </p:cNvSpPr>
          <p:nvPr>
            <p:ph type="sldNum" sz="quarter" idx="5"/>
          </p:nvPr>
        </p:nvSpPr>
        <p:spPr/>
        <p:txBody>
          <a:bodyPr/>
          <a:lstStyle/>
          <a:p>
            <a:fld id="{FE13D46B-C8E3-4329-9363-9B51E9F88506}" type="slidenum">
              <a:rPr lang="nb-NO"/>
              <a:t>18</a:t>
            </a:fld>
            <a:endParaRPr lang="nb-NO"/>
          </a:p>
        </p:txBody>
      </p:sp>
    </p:spTree>
    <p:extLst>
      <p:ext uri="{BB962C8B-B14F-4D97-AF65-F5344CB8AC3E}">
        <p14:creationId xmlns:p14="http://schemas.microsoft.com/office/powerpoint/2010/main" val="4463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Hva</a:t>
            </a:r>
            <a:r>
              <a:rPr lang="en-US" dirty="0"/>
              <a:t> er det å </a:t>
            </a:r>
            <a:r>
              <a:rPr lang="en-US" dirty="0" err="1"/>
              <a:t>være</a:t>
            </a:r>
            <a:r>
              <a:rPr lang="en-US" dirty="0"/>
              <a:t> </a:t>
            </a:r>
            <a:r>
              <a:rPr lang="en-US" dirty="0" err="1"/>
              <a:t>oppmerksom</a:t>
            </a:r>
            <a:r>
              <a:rPr lang="en-US" dirty="0"/>
              <a:t> – jo det er å </a:t>
            </a:r>
            <a:r>
              <a:rPr lang="en-US" dirty="0" err="1"/>
              <a:t>følge</a:t>
            </a:r>
            <a:r>
              <a:rPr lang="en-US" dirty="0"/>
              <a:t> </a:t>
            </a:r>
            <a:r>
              <a:rPr lang="en-US" dirty="0" err="1"/>
              <a:t>godt</a:t>
            </a:r>
            <a:r>
              <a:rPr lang="en-US" dirty="0"/>
              <a:t> med </a:t>
            </a:r>
            <a:r>
              <a:rPr lang="en-US" dirty="0" err="1"/>
              <a:t>på</a:t>
            </a:r>
            <a:r>
              <a:rPr lang="en-US" dirty="0"/>
              <a:t> det </a:t>
            </a:r>
            <a:r>
              <a:rPr lang="en-US" dirty="0" err="1"/>
              <a:t>som</a:t>
            </a:r>
            <a:r>
              <a:rPr lang="en-US" dirty="0"/>
              <a:t> </a:t>
            </a:r>
            <a:r>
              <a:rPr lang="en-US" dirty="0" err="1"/>
              <a:t>skjer</a:t>
            </a:r>
            <a:r>
              <a:rPr lang="en-US" dirty="0"/>
              <a:t> </a:t>
            </a:r>
            <a:r>
              <a:rPr lang="en-US" dirty="0" err="1"/>
              <a:t>og</a:t>
            </a:r>
            <a:r>
              <a:rPr lang="en-US" dirty="0"/>
              <a:t> er </a:t>
            </a:r>
            <a:r>
              <a:rPr lang="en-US" dirty="0" err="1"/>
              <a:t>rundt</a:t>
            </a:r>
            <a:r>
              <a:rPr lang="en-US" dirty="0"/>
              <a:t> deg her </a:t>
            </a:r>
            <a:r>
              <a:rPr lang="en-US" dirty="0" err="1"/>
              <a:t>og</a:t>
            </a:r>
            <a:r>
              <a:rPr lang="en-US" dirty="0"/>
              <a:t> </a:t>
            </a:r>
            <a:r>
              <a:rPr lang="en-US" dirty="0" err="1"/>
              <a:t>nå</a:t>
            </a:r>
            <a:r>
              <a:rPr lang="en-US" dirty="0"/>
              <a:t>.  Bruk </a:t>
            </a:r>
            <a:r>
              <a:rPr lang="en-US" dirty="0" err="1"/>
              <a:t>øynene</a:t>
            </a:r>
            <a:r>
              <a:rPr lang="en-US" dirty="0"/>
              <a:t>, </a:t>
            </a:r>
            <a:r>
              <a:rPr lang="en-US" dirty="0" err="1"/>
              <a:t>ørene</a:t>
            </a:r>
            <a:r>
              <a:rPr lang="en-US" dirty="0"/>
              <a:t>, </a:t>
            </a:r>
            <a:r>
              <a:rPr lang="en-US" dirty="0" err="1"/>
              <a:t>nesa</a:t>
            </a:r>
            <a:r>
              <a:rPr lang="en-US" dirty="0"/>
              <a:t>, </a:t>
            </a:r>
            <a:r>
              <a:rPr lang="en-US" dirty="0" err="1"/>
              <a:t>tunga</a:t>
            </a:r>
            <a:r>
              <a:rPr lang="en-US" dirty="0"/>
              <a:t> </a:t>
            </a:r>
            <a:r>
              <a:rPr lang="en-US" dirty="0" err="1"/>
              <a:t>og</a:t>
            </a:r>
            <a:r>
              <a:rPr lang="en-US" dirty="0"/>
              <a:t> </a:t>
            </a:r>
            <a:r>
              <a:rPr lang="en-US" dirty="0" err="1"/>
              <a:t>hendene</a:t>
            </a:r>
            <a:r>
              <a:rPr lang="en-US" dirty="0"/>
              <a:t>. </a:t>
            </a:r>
            <a:r>
              <a:rPr lang="en-US" dirty="0" err="1"/>
              <a:t>Marihøna</a:t>
            </a:r>
            <a:r>
              <a:rPr lang="en-US" dirty="0"/>
              <a:t> </a:t>
            </a:r>
            <a:r>
              <a:rPr lang="en-US" dirty="0" err="1"/>
              <a:t>som</a:t>
            </a:r>
            <a:r>
              <a:rPr lang="en-US" dirty="0"/>
              <a:t> du </a:t>
            </a:r>
            <a:r>
              <a:rPr lang="en-US" dirty="0" err="1"/>
              <a:t>kjenner</a:t>
            </a:r>
            <a:r>
              <a:rPr lang="en-US" dirty="0"/>
              <a:t> </a:t>
            </a:r>
            <a:r>
              <a:rPr lang="en-US" dirty="0" err="1"/>
              <a:t>kryper</a:t>
            </a:r>
            <a:r>
              <a:rPr lang="en-US" dirty="0"/>
              <a:t> </a:t>
            </a:r>
            <a:r>
              <a:rPr lang="en-US" dirty="0" err="1"/>
              <a:t>på</a:t>
            </a:r>
            <a:r>
              <a:rPr lang="en-US" dirty="0"/>
              <a:t> </a:t>
            </a:r>
            <a:r>
              <a:rPr lang="en-US" dirty="0" err="1"/>
              <a:t>fingeren</a:t>
            </a:r>
            <a:r>
              <a:rPr lang="en-US" dirty="0"/>
              <a:t>, </a:t>
            </a:r>
            <a:r>
              <a:rPr lang="en-US" dirty="0" err="1"/>
              <a:t>hører</a:t>
            </a:r>
            <a:r>
              <a:rPr lang="en-US" dirty="0"/>
              <a:t> </a:t>
            </a:r>
            <a:r>
              <a:rPr lang="en-US" dirty="0" err="1"/>
              <a:t>fuglen</a:t>
            </a:r>
            <a:r>
              <a:rPr lang="en-US" dirty="0"/>
              <a:t> </a:t>
            </a:r>
            <a:r>
              <a:rPr lang="en-US" dirty="0" err="1"/>
              <a:t>som</a:t>
            </a:r>
            <a:r>
              <a:rPr lang="en-US" dirty="0"/>
              <a:t> </a:t>
            </a:r>
            <a:r>
              <a:rPr lang="en-US" dirty="0" err="1"/>
              <a:t>synger</a:t>
            </a:r>
            <a:r>
              <a:rPr lang="en-US" dirty="0"/>
              <a:t>, ta </a:t>
            </a:r>
            <a:r>
              <a:rPr lang="en-US" dirty="0" err="1"/>
              <a:t>hånda</a:t>
            </a:r>
            <a:r>
              <a:rPr lang="en-US" dirty="0"/>
              <a:t> </a:t>
            </a:r>
            <a:r>
              <a:rPr lang="en-US" dirty="0" err="1"/>
              <a:t>i</a:t>
            </a:r>
            <a:r>
              <a:rPr lang="en-US" dirty="0"/>
              <a:t> </a:t>
            </a:r>
            <a:r>
              <a:rPr lang="en-US" dirty="0" err="1"/>
              <a:t>sanden</a:t>
            </a:r>
            <a:r>
              <a:rPr lang="en-US" dirty="0"/>
              <a:t> </a:t>
            </a:r>
            <a:r>
              <a:rPr lang="en-US" dirty="0" err="1"/>
              <a:t>og</a:t>
            </a:r>
            <a:r>
              <a:rPr lang="en-US" dirty="0"/>
              <a:t> </a:t>
            </a:r>
            <a:r>
              <a:rPr lang="en-US" dirty="0" err="1"/>
              <a:t>kjenn</a:t>
            </a:r>
            <a:r>
              <a:rPr lang="en-US" dirty="0"/>
              <a:t>, </a:t>
            </a:r>
            <a:r>
              <a:rPr lang="en-US" dirty="0" err="1"/>
              <a:t>lukt</a:t>
            </a:r>
            <a:r>
              <a:rPr lang="en-US" dirty="0"/>
              <a:t> </a:t>
            </a:r>
            <a:r>
              <a:rPr lang="en-US" dirty="0" err="1"/>
              <a:t>på</a:t>
            </a:r>
            <a:r>
              <a:rPr lang="en-US" dirty="0"/>
              <a:t> </a:t>
            </a:r>
            <a:r>
              <a:rPr lang="en-US" dirty="0" err="1"/>
              <a:t>en</a:t>
            </a:r>
            <a:r>
              <a:rPr lang="en-US" dirty="0"/>
              <a:t> </a:t>
            </a:r>
            <a:r>
              <a:rPr lang="en-US" dirty="0" err="1"/>
              <a:t>blomst</a:t>
            </a:r>
            <a:r>
              <a:rPr lang="en-US" dirty="0"/>
              <a:t>.</a:t>
            </a:r>
            <a:endParaRPr lang="nb-NO" dirty="0" err="1">
              <a:cs typeface="Calibri" panose="020F0502020204030204"/>
            </a:endParaRPr>
          </a:p>
          <a:p>
            <a:endParaRPr lang="en-US" dirty="0">
              <a:cs typeface="Calibri"/>
            </a:endParaRPr>
          </a:p>
          <a:p>
            <a:r>
              <a:rPr lang="en-US" dirty="0" err="1">
                <a:cs typeface="Calibri"/>
              </a:rPr>
              <a:t>Øvelse</a:t>
            </a:r>
            <a:r>
              <a:rPr lang="en-US" dirty="0">
                <a:cs typeface="Calibri"/>
              </a:rPr>
              <a:t>: Alle </a:t>
            </a:r>
            <a:r>
              <a:rPr lang="en-US" dirty="0" err="1">
                <a:cs typeface="Calibri"/>
              </a:rPr>
              <a:t>lukker</a:t>
            </a:r>
            <a:r>
              <a:rPr lang="en-US" dirty="0">
                <a:cs typeface="Calibri"/>
              </a:rPr>
              <a:t> </a:t>
            </a:r>
            <a:r>
              <a:rPr lang="en-US" dirty="0" err="1">
                <a:cs typeface="Calibri"/>
              </a:rPr>
              <a:t>øynene</a:t>
            </a:r>
            <a:r>
              <a:rPr lang="en-US" dirty="0">
                <a:cs typeface="Calibri"/>
              </a:rPr>
              <a:t>, er </a:t>
            </a:r>
            <a:r>
              <a:rPr lang="en-US" dirty="0" err="1">
                <a:cs typeface="Calibri"/>
              </a:rPr>
              <a:t>rolige</a:t>
            </a:r>
            <a:r>
              <a:rPr lang="en-US" dirty="0">
                <a:cs typeface="Calibri"/>
              </a:rPr>
              <a:t>/</a:t>
            </a:r>
            <a:r>
              <a:rPr lang="en-US" dirty="0" err="1">
                <a:cs typeface="Calibri"/>
              </a:rPr>
              <a:t>stille</a:t>
            </a:r>
            <a:r>
              <a:rPr lang="en-US" dirty="0">
                <a:cs typeface="Calibri"/>
              </a:rPr>
              <a:t> </a:t>
            </a:r>
            <a:r>
              <a:rPr lang="en-US" dirty="0" err="1">
                <a:cs typeface="Calibri"/>
              </a:rPr>
              <a:t>og</a:t>
            </a:r>
            <a:r>
              <a:rPr lang="en-US" dirty="0">
                <a:cs typeface="Calibri"/>
              </a:rPr>
              <a:t> </a:t>
            </a:r>
            <a:r>
              <a:rPr lang="en-US" dirty="0" err="1">
                <a:cs typeface="Calibri"/>
              </a:rPr>
              <a:t>lytter</a:t>
            </a:r>
            <a:r>
              <a:rPr lang="en-US" dirty="0">
                <a:cs typeface="Calibri"/>
              </a:rPr>
              <a:t> </a:t>
            </a:r>
            <a:r>
              <a:rPr lang="en-US" dirty="0" err="1">
                <a:cs typeface="Calibri"/>
              </a:rPr>
              <a:t>til</a:t>
            </a:r>
            <a:r>
              <a:rPr lang="en-US" dirty="0">
                <a:cs typeface="Calibri"/>
              </a:rPr>
              <a:t> </a:t>
            </a:r>
            <a:r>
              <a:rPr lang="en-US" dirty="0" err="1">
                <a:cs typeface="Calibri"/>
              </a:rPr>
              <a:t>lyder</a:t>
            </a:r>
            <a:r>
              <a:rPr lang="en-US" dirty="0">
                <a:cs typeface="Calibri"/>
              </a:rPr>
              <a:t> </a:t>
            </a:r>
            <a:r>
              <a:rPr lang="en-US" dirty="0" err="1">
                <a:cs typeface="Calibri"/>
              </a:rPr>
              <a:t>i</a:t>
            </a:r>
            <a:r>
              <a:rPr lang="en-US" dirty="0">
                <a:cs typeface="Calibri"/>
              </a:rPr>
              <a:t> </a:t>
            </a:r>
            <a:r>
              <a:rPr lang="en-US" dirty="0" err="1">
                <a:cs typeface="Calibri"/>
              </a:rPr>
              <a:t>rommet</a:t>
            </a:r>
            <a:r>
              <a:rPr lang="en-US" dirty="0">
                <a:cs typeface="Calibri"/>
              </a:rPr>
              <a:t>. </a:t>
            </a:r>
            <a:r>
              <a:rPr lang="en-US" dirty="0" err="1">
                <a:cs typeface="Calibri"/>
              </a:rPr>
              <a:t>Hva</a:t>
            </a:r>
            <a:r>
              <a:rPr lang="en-US" dirty="0">
                <a:cs typeface="Calibri"/>
              </a:rPr>
              <a:t> </a:t>
            </a:r>
            <a:r>
              <a:rPr lang="en-US" dirty="0" err="1">
                <a:cs typeface="Calibri"/>
              </a:rPr>
              <a:t>hørte</a:t>
            </a:r>
            <a:r>
              <a:rPr lang="en-US" dirty="0">
                <a:cs typeface="Calibri"/>
              </a:rPr>
              <a:t> </a:t>
            </a:r>
            <a:r>
              <a:rPr lang="en-US">
                <a:cs typeface="Calibri"/>
              </a:rPr>
              <a:t>dere?</a:t>
            </a:r>
            <a:endParaRPr lang="en-US" dirty="0">
              <a:cs typeface="Calibri"/>
            </a:endParaRPr>
          </a:p>
          <a:p>
            <a:r>
              <a:rPr lang="en-US" err="1">
                <a:cs typeface="Calibri"/>
              </a:rPr>
              <a:t>Alternativ</a:t>
            </a:r>
            <a:r>
              <a:rPr lang="en-US" dirty="0">
                <a:cs typeface="Calibri"/>
              </a:rPr>
              <a:t> </a:t>
            </a:r>
            <a:r>
              <a:rPr lang="en-US" err="1">
                <a:cs typeface="Calibri"/>
              </a:rPr>
              <a:t>øvelse</a:t>
            </a:r>
            <a:r>
              <a:rPr lang="en-US" dirty="0">
                <a:cs typeface="Calibri"/>
              </a:rPr>
              <a:t>: </a:t>
            </a:r>
            <a:r>
              <a:rPr lang="en-US" err="1">
                <a:cs typeface="Calibri"/>
              </a:rPr>
              <a:t>Lukke</a:t>
            </a:r>
            <a:r>
              <a:rPr lang="en-US" dirty="0">
                <a:cs typeface="Calibri"/>
              </a:rPr>
              <a:t> </a:t>
            </a:r>
            <a:r>
              <a:rPr lang="en-US" err="1">
                <a:cs typeface="Calibri"/>
              </a:rPr>
              <a:t>øynene</a:t>
            </a:r>
            <a:r>
              <a:rPr lang="en-US" dirty="0">
                <a:cs typeface="Calibri"/>
              </a:rPr>
              <a:t>, </a:t>
            </a:r>
            <a:r>
              <a:rPr lang="en-US" err="1">
                <a:cs typeface="Calibri"/>
              </a:rPr>
              <a:t>holde</a:t>
            </a:r>
            <a:r>
              <a:rPr lang="en-US" dirty="0">
                <a:cs typeface="Calibri"/>
              </a:rPr>
              <a:t> </a:t>
            </a:r>
            <a:r>
              <a:rPr lang="en-US" err="1">
                <a:cs typeface="Calibri"/>
              </a:rPr>
              <a:t>frem</a:t>
            </a:r>
            <a:r>
              <a:rPr lang="en-US" dirty="0">
                <a:cs typeface="Calibri"/>
              </a:rPr>
              <a:t> </a:t>
            </a:r>
            <a:r>
              <a:rPr lang="en-US" err="1">
                <a:cs typeface="Calibri"/>
              </a:rPr>
              <a:t>en</a:t>
            </a:r>
            <a:r>
              <a:rPr lang="en-US" dirty="0">
                <a:cs typeface="Calibri"/>
              </a:rPr>
              <a:t> </a:t>
            </a:r>
            <a:r>
              <a:rPr lang="en-US" err="1">
                <a:cs typeface="Calibri"/>
              </a:rPr>
              <a:t>hånd</a:t>
            </a:r>
            <a:r>
              <a:rPr lang="en-US" dirty="0">
                <a:cs typeface="Calibri"/>
              </a:rPr>
              <a:t>, </a:t>
            </a:r>
            <a:r>
              <a:rPr lang="en-US" err="1">
                <a:cs typeface="Calibri"/>
              </a:rPr>
              <a:t>få</a:t>
            </a:r>
            <a:r>
              <a:rPr lang="en-US" dirty="0">
                <a:cs typeface="Calibri"/>
              </a:rPr>
              <a:t> et </a:t>
            </a:r>
            <a:r>
              <a:rPr lang="en-US" err="1">
                <a:cs typeface="Calibri"/>
              </a:rPr>
              <a:t>objekt</a:t>
            </a:r>
            <a:r>
              <a:rPr lang="en-US" dirty="0">
                <a:cs typeface="Calibri"/>
              </a:rPr>
              <a:t> </a:t>
            </a:r>
            <a:r>
              <a:rPr lang="en-US" err="1">
                <a:cs typeface="Calibri"/>
              </a:rPr>
              <a:t>i</a:t>
            </a:r>
            <a:r>
              <a:rPr lang="en-US" dirty="0">
                <a:cs typeface="Calibri"/>
              </a:rPr>
              <a:t> </a:t>
            </a:r>
            <a:r>
              <a:rPr lang="en-US" err="1">
                <a:cs typeface="Calibri"/>
              </a:rPr>
              <a:t>hånda</a:t>
            </a:r>
            <a:r>
              <a:rPr lang="en-US" dirty="0">
                <a:cs typeface="Calibri"/>
              </a:rPr>
              <a:t>, </a:t>
            </a:r>
            <a:r>
              <a:rPr lang="en-US" err="1">
                <a:cs typeface="Calibri"/>
              </a:rPr>
              <a:t>kjenne</a:t>
            </a:r>
            <a:r>
              <a:rPr lang="en-US" dirty="0">
                <a:cs typeface="Calibri"/>
              </a:rPr>
              <a:t> </a:t>
            </a:r>
            <a:r>
              <a:rPr lang="en-US">
                <a:cs typeface="Calibri"/>
              </a:rPr>
              <a:t>på det, </a:t>
            </a:r>
            <a:r>
              <a:rPr lang="en-US" err="1">
                <a:cs typeface="Calibri"/>
              </a:rPr>
              <a:t>beskrive</a:t>
            </a:r>
            <a:r>
              <a:rPr lang="en-US">
                <a:cs typeface="Calibri"/>
              </a:rPr>
              <a:t> </a:t>
            </a:r>
            <a:r>
              <a:rPr lang="en-US" err="1">
                <a:cs typeface="Calibri"/>
              </a:rPr>
              <a:t>føelsen</a:t>
            </a:r>
            <a:r>
              <a:rPr lang="en-US">
                <a:cs typeface="Calibri"/>
              </a:rPr>
              <a:t> </a:t>
            </a:r>
            <a:r>
              <a:rPr lang="en-US" err="1">
                <a:cs typeface="Calibri"/>
              </a:rPr>
              <a:t>og</a:t>
            </a:r>
            <a:r>
              <a:rPr lang="en-US">
                <a:cs typeface="Calibri"/>
              </a:rPr>
              <a:t> </a:t>
            </a:r>
            <a:r>
              <a:rPr lang="en-US" err="1">
                <a:cs typeface="Calibri"/>
              </a:rPr>
              <a:t>tippe</a:t>
            </a:r>
            <a:r>
              <a:rPr lang="en-US">
                <a:cs typeface="Calibri"/>
              </a:rPr>
              <a:t> </a:t>
            </a:r>
            <a:r>
              <a:rPr lang="en-US" err="1">
                <a:cs typeface="Calibri"/>
              </a:rPr>
              <a:t>hva</a:t>
            </a:r>
            <a:r>
              <a:rPr lang="en-US" dirty="0">
                <a:cs typeface="Calibri"/>
              </a:rPr>
              <a:t> det er. </a:t>
            </a:r>
          </a:p>
          <a:p>
            <a:endParaRPr lang="en-US">
              <a:cs typeface="Calibri"/>
            </a:endParaRPr>
          </a:p>
          <a:p>
            <a:r>
              <a:rPr lang="en-US" b="1" dirty="0" err="1">
                <a:cs typeface="Calibri"/>
              </a:rPr>
              <a:t>Informasjon</a:t>
            </a:r>
            <a:r>
              <a:rPr lang="en-US" b="1" dirty="0">
                <a:cs typeface="Calibri"/>
              </a:rPr>
              <a:t> </a:t>
            </a:r>
            <a:r>
              <a:rPr lang="en-US" b="1" dirty="0" err="1">
                <a:cs typeface="Calibri"/>
              </a:rPr>
              <a:t>til</a:t>
            </a:r>
            <a:r>
              <a:rPr lang="en-US" b="1" dirty="0">
                <a:cs typeface="Calibri"/>
              </a:rPr>
              <a:t> de </a:t>
            </a:r>
            <a:r>
              <a:rPr lang="en-US" b="1" dirty="0" err="1">
                <a:cs typeface="Calibri"/>
              </a:rPr>
              <a:t>voksne</a:t>
            </a:r>
            <a:r>
              <a:rPr lang="en-US" b="1" dirty="0">
                <a:cs typeface="Calibri"/>
              </a:rPr>
              <a:t>:</a:t>
            </a:r>
          </a:p>
          <a:p>
            <a:r>
              <a:rPr lang="en-US" b="1" dirty="0" err="1"/>
              <a:t>Forskning</a:t>
            </a:r>
            <a:r>
              <a:rPr lang="en-US" b="1" dirty="0"/>
              <a:t> </a:t>
            </a:r>
            <a:r>
              <a:rPr lang="en-US" b="1" dirty="0" err="1"/>
              <a:t>viser</a:t>
            </a:r>
            <a:r>
              <a:rPr lang="en-US" b="1" dirty="0"/>
              <a:t> at </a:t>
            </a:r>
            <a:r>
              <a:rPr lang="en-US" b="1" dirty="0" err="1"/>
              <a:t>oppmerksomhetstrening</a:t>
            </a:r>
            <a:r>
              <a:rPr lang="en-US" dirty="0"/>
              <a:t> </a:t>
            </a:r>
            <a:r>
              <a:rPr lang="en-US" dirty="0" err="1"/>
              <a:t>bedrer</a:t>
            </a:r>
            <a:r>
              <a:rPr lang="en-US" dirty="0"/>
              <a:t> </a:t>
            </a:r>
            <a:r>
              <a:rPr lang="en-US" dirty="0" err="1"/>
              <a:t>immunforsvaret</a:t>
            </a:r>
            <a:r>
              <a:rPr lang="en-US" dirty="0"/>
              <a:t> </a:t>
            </a:r>
            <a:r>
              <a:rPr lang="en-US" dirty="0" err="1"/>
              <a:t>vårt</a:t>
            </a:r>
            <a:r>
              <a:rPr lang="en-US" dirty="0"/>
              <a:t> </a:t>
            </a:r>
            <a:r>
              <a:rPr lang="en-US" dirty="0" err="1"/>
              <a:t>og</a:t>
            </a:r>
            <a:r>
              <a:rPr lang="en-US" dirty="0"/>
              <a:t> </a:t>
            </a:r>
            <a:r>
              <a:rPr lang="en-US" dirty="0" err="1"/>
              <a:t>gir</a:t>
            </a:r>
            <a:r>
              <a:rPr lang="en-US" dirty="0"/>
              <a:t> </a:t>
            </a:r>
            <a:r>
              <a:rPr lang="en-US" dirty="0" err="1"/>
              <a:t>økt</a:t>
            </a:r>
            <a:r>
              <a:rPr lang="en-US" dirty="0"/>
              <a:t> glede. Det </a:t>
            </a:r>
            <a:r>
              <a:rPr lang="en-US" dirty="0" err="1"/>
              <a:t>kan</a:t>
            </a:r>
            <a:r>
              <a:rPr lang="en-US" dirty="0"/>
              <a:t> </a:t>
            </a:r>
            <a:r>
              <a:rPr lang="en-US" dirty="0" err="1"/>
              <a:t>redusere</a:t>
            </a:r>
            <a:r>
              <a:rPr lang="en-US" dirty="0"/>
              <a:t> stress </a:t>
            </a:r>
            <a:r>
              <a:rPr lang="en-US" dirty="0" err="1"/>
              <a:t>og</a:t>
            </a:r>
            <a:r>
              <a:rPr lang="en-US" dirty="0"/>
              <a:t> </a:t>
            </a:r>
            <a:r>
              <a:rPr lang="en-US" dirty="0" err="1"/>
              <a:t>forebygge</a:t>
            </a:r>
            <a:r>
              <a:rPr lang="en-US" dirty="0"/>
              <a:t> </a:t>
            </a:r>
            <a:r>
              <a:rPr lang="en-US" dirty="0" err="1"/>
              <a:t>depresjon</a:t>
            </a:r>
            <a:r>
              <a:rPr lang="en-US" dirty="0"/>
              <a:t>. Vi </a:t>
            </a:r>
            <a:r>
              <a:rPr lang="en-US" dirty="0" err="1"/>
              <a:t>blir</a:t>
            </a:r>
            <a:r>
              <a:rPr lang="en-US" dirty="0"/>
              <a:t> </a:t>
            </a:r>
            <a:r>
              <a:rPr lang="en-US" dirty="0" err="1"/>
              <a:t>flinkere</a:t>
            </a:r>
            <a:r>
              <a:rPr lang="en-US" dirty="0"/>
              <a:t> </a:t>
            </a:r>
            <a:r>
              <a:rPr lang="en-US" dirty="0" err="1"/>
              <a:t>til</a:t>
            </a:r>
            <a:r>
              <a:rPr lang="en-US" dirty="0"/>
              <a:t> å </a:t>
            </a:r>
            <a:r>
              <a:rPr lang="en-US" dirty="0" err="1"/>
              <a:t>fokusere</a:t>
            </a:r>
            <a:r>
              <a:rPr lang="en-US" dirty="0"/>
              <a:t> </a:t>
            </a:r>
            <a:r>
              <a:rPr lang="en-US" dirty="0" err="1"/>
              <a:t>og</a:t>
            </a:r>
            <a:r>
              <a:rPr lang="en-US" dirty="0"/>
              <a:t> du </a:t>
            </a:r>
            <a:r>
              <a:rPr lang="en-US" dirty="0" err="1"/>
              <a:t>får</a:t>
            </a:r>
            <a:r>
              <a:rPr lang="en-US" dirty="0"/>
              <a:t> </a:t>
            </a:r>
            <a:r>
              <a:rPr lang="en-US" dirty="0" err="1"/>
              <a:t>bedre</a:t>
            </a:r>
            <a:r>
              <a:rPr lang="en-US" dirty="0"/>
              <a:t> </a:t>
            </a:r>
            <a:r>
              <a:rPr lang="en-US" dirty="0" err="1"/>
              <a:t>livskvalitet</a:t>
            </a:r>
            <a:r>
              <a:rPr lang="en-US" dirty="0"/>
              <a:t> om vi </a:t>
            </a:r>
            <a:r>
              <a:rPr lang="en-US" dirty="0" err="1"/>
              <a:t>blir</a:t>
            </a:r>
            <a:r>
              <a:rPr lang="en-US" dirty="0"/>
              <a:t> </a:t>
            </a:r>
            <a:r>
              <a:rPr lang="en-US" dirty="0" err="1"/>
              <a:t>mer</a:t>
            </a:r>
            <a:r>
              <a:rPr lang="en-US" dirty="0"/>
              <a:t> </a:t>
            </a:r>
            <a:r>
              <a:rPr lang="en-US" dirty="0" err="1"/>
              <a:t>oppmerksomme</a:t>
            </a:r>
            <a:r>
              <a:rPr lang="en-US" dirty="0"/>
              <a:t> </a:t>
            </a:r>
            <a:r>
              <a:rPr lang="en-US" dirty="0" err="1"/>
              <a:t>på</a:t>
            </a:r>
            <a:r>
              <a:rPr lang="en-US" dirty="0"/>
              <a:t> </a:t>
            </a:r>
            <a:r>
              <a:rPr lang="en-US" dirty="0" err="1"/>
              <a:t>hva</a:t>
            </a:r>
            <a:r>
              <a:rPr lang="en-US" dirty="0"/>
              <a:t> </a:t>
            </a:r>
            <a:r>
              <a:rPr lang="en-US" dirty="0" err="1"/>
              <a:t>som</a:t>
            </a:r>
            <a:r>
              <a:rPr lang="en-US" dirty="0"/>
              <a:t> </a:t>
            </a:r>
            <a:r>
              <a:rPr lang="en-US" dirty="0" err="1"/>
              <a:t>skjer</a:t>
            </a:r>
            <a:r>
              <a:rPr lang="en-US" dirty="0"/>
              <a:t> </a:t>
            </a:r>
            <a:r>
              <a:rPr lang="en-US" dirty="0" err="1"/>
              <a:t>i</a:t>
            </a:r>
            <a:r>
              <a:rPr lang="en-US" dirty="0"/>
              <a:t> </a:t>
            </a:r>
            <a:r>
              <a:rPr lang="en-US" dirty="0" err="1"/>
              <a:t>nuet</a:t>
            </a:r>
            <a:r>
              <a:rPr lang="en-US" dirty="0"/>
              <a:t>. Barn er </a:t>
            </a:r>
            <a:r>
              <a:rPr lang="en-US" dirty="0" err="1"/>
              <a:t>gode</a:t>
            </a:r>
            <a:r>
              <a:rPr lang="en-US" dirty="0"/>
              <a:t> </a:t>
            </a:r>
            <a:r>
              <a:rPr lang="en-US" dirty="0" err="1"/>
              <a:t>på</a:t>
            </a:r>
            <a:r>
              <a:rPr lang="en-US" dirty="0"/>
              <a:t> </a:t>
            </a:r>
            <a:r>
              <a:rPr lang="en-US"/>
              <a:t>dette. </a:t>
            </a:r>
            <a:endParaRPr lang="en-US">
              <a:cs typeface="Calibri"/>
            </a:endParaRPr>
          </a:p>
          <a:p>
            <a:endParaRPr lang="en-US"/>
          </a:p>
          <a:p>
            <a:r>
              <a:rPr lang="en-US" b="1" dirty="0"/>
              <a:t>Tips:</a:t>
            </a:r>
            <a:endParaRPr lang="en-US" dirty="0"/>
          </a:p>
          <a:p>
            <a:pPr marL="171450" indent="-171450">
              <a:buFont typeface="Arial,Sans-Serif"/>
              <a:buChar char="•"/>
            </a:pPr>
            <a:r>
              <a:rPr lang="en-US" dirty="0" err="1"/>
              <a:t>Vær</a:t>
            </a:r>
            <a:r>
              <a:rPr lang="en-US" dirty="0"/>
              <a:t> </a:t>
            </a:r>
            <a:r>
              <a:rPr lang="en-US" dirty="0" err="1"/>
              <a:t>til</a:t>
            </a:r>
            <a:r>
              <a:rPr lang="en-US" dirty="0"/>
              <a:t> </a:t>
            </a:r>
            <a:r>
              <a:rPr lang="en-US" dirty="0" err="1"/>
              <a:t>stede</a:t>
            </a:r>
            <a:r>
              <a:rPr lang="en-US" dirty="0"/>
              <a:t> </a:t>
            </a:r>
            <a:r>
              <a:rPr lang="en-US" dirty="0" err="1"/>
              <a:t>i</a:t>
            </a:r>
            <a:r>
              <a:rPr lang="en-US" dirty="0"/>
              <a:t> </a:t>
            </a:r>
            <a:r>
              <a:rPr lang="en-US" dirty="0" err="1"/>
              <a:t>øyeblikket</a:t>
            </a:r>
            <a:r>
              <a:rPr lang="en-US" dirty="0"/>
              <a:t> – </a:t>
            </a:r>
            <a:r>
              <a:rPr lang="en-US" dirty="0" err="1"/>
              <a:t>enten</a:t>
            </a:r>
            <a:r>
              <a:rPr lang="en-US" dirty="0"/>
              <a:t> du er </a:t>
            </a:r>
            <a:r>
              <a:rPr lang="en-US" dirty="0" err="1"/>
              <a:t>ute</a:t>
            </a:r>
            <a:r>
              <a:rPr lang="en-US" dirty="0"/>
              <a:t> </a:t>
            </a:r>
            <a:r>
              <a:rPr lang="en-US" dirty="0" err="1"/>
              <a:t>i</a:t>
            </a:r>
            <a:r>
              <a:rPr lang="en-US" dirty="0"/>
              <a:t> </a:t>
            </a:r>
            <a:r>
              <a:rPr lang="en-US" dirty="0" err="1"/>
              <a:t>naturen</a:t>
            </a:r>
            <a:r>
              <a:rPr lang="en-US" dirty="0"/>
              <a:t>, </a:t>
            </a:r>
            <a:r>
              <a:rPr lang="en-US" dirty="0" err="1"/>
              <a:t>snakker</a:t>
            </a:r>
            <a:r>
              <a:rPr lang="en-US" dirty="0"/>
              <a:t> med </a:t>
            </a:r>
            <a:r>
              <a:rPr lang="en-US" dirty="0" err="1"/>
              <a:t>en</a:t>
            </a:r>
            <a:r>
              <a:rPr lang="en-US" dirty="0"/>
              <a:t> </a:t>
            </a:r>
            <a:r>
              <a:rPr lang="en-US" dirty="0" err="1"/>
              <a:t>venn</a:t>
            </a:r>
            <a:r>
              <a:rPr lang="en-US" dirty="0"/>
              <a:t> </a:t>
            </a:r>
            <a:r>
              <a:rPr lang="en-US" dirty="0" err="1"/>
              <a:t>eller</a:t>
            </a:r>
            <a:r>
              <a:rPr lang="en-US" dirty="0"/>
              <a:t> </a:t>
            </a:r>
            <a:r>
              <a:rPr lang="en-US" dirty="0" err="1"/>
              <a:t>spiser</a:t>
            </a:r>
            <a:r>
              <a:rPr lang="en-US" dirty="0"/>
              <a:t>.</a:t>
            </a:r>
            <a:endParaRPr lang="en-US" dirty="0">
              <a:cs typeface="Calibri"/>
            </a:endParaRPr>
          </a:p>
          <a:p>
            <a:pPr marL="171450" indent="-171450">
              <a:buFont typeface="Arial,Sans-Serif"/>
              <a:buChar char="•"/>
            </a:pPr>
            <a:r>
              <a:rPr lang="en-US" dirty="0"/>
              <a:t>La deg </a:t>
            </a:r>
            <a:r>
              <a:rPr lang="en-US" dirty="0" err="1"/>
              <a:t>oppsluke</a:t>
            </a:r>
            <a:r>
              <a:rPr lang="en-US" dirty="0"/>
              <a:t> av </a:t>
            </a:r>
            <a:r>
              <a:rPr lang="en-US" dirty="0" err="1"/>
              <a:t>en</a:t>
            </a:r>
            <a:r>
              <a:rPr lang="en-US" dirty="0"/>
              <a:t> </a:t>
            </a:r>
            <a:r>
              <a:rPr lang="en-US" dirty="0" err="1"/>
              <a:t>aktivitet</a:t>
            </a:r>
            <a:r>
              <a:rPr lang="en-US" dirty="0"/>
              <a:t> </a:t>
            </a:r>
            <a:r>
              <a:rPr lang="en-US" dirty="0" err="1"/>
              <a:t>og</a:t>
            </a:r>
            <a:r>
              <a:rPr lang="en-US" dirty="0"/>
              <a:t> </a:t>
            </a:r>
            <a:r>
              <a:rPr lang="en-US" dirty="0" err="1"/>
              <a:t>vær</a:t>
            </a:r>
            <a:r>
              <a:rPr lang="en-US" dirty="0"/>
              <a:t> </a:t>
            </a:r>
            <a:r>
              <a:rPr lang="en-US" dirty="0" err="1"/>
              <a:t>til</a:t>
            </a:r>
            <a:r>
              <a:rPr lang="en-US" dirty="0"/>
              <a:t> </a:t>
            </a:r>
            <a:r>
              <a:rPr lang="en-US" dirty="0" err="1"/>
              <a:t>stede</a:t>
            </a:r>
            <a:r>
              <a:rPr lang="en-US" dirty="0"/>
              <a:t> </a:t>
            </a:r>
            <a:r>
              <a:rPr lang="en-US" dirty="0" err="1"/>
              <a:t>i</a:t>
            </a:r>
            <a:r>
              <a:rPr lang="en-US" dirty="0"/>
              <a:t> det du </a:t>
            </a:r>
            <a:r>
              <a:rPr lang="en-US" dirty="0" err="1"/>
              <a:t>gjør</a:t>
            </a:r>
            <a:r>
              <a:rPr lang="en-US" dirty="0"/>
              <a:t> – </a:t>
            </a:r>
            <a:r>
              <a:rPr lang="en-US" dirty="0" err="1"/>
              <a:t>fullt</a:t>
            </a:r>
            <a:r>
              <a:rPr lang="en-US" dirty="0"/>
              <a:t> </a:t>
            </a:r>
            <a:r>
              <a:rPr lang="en-US" dirty="0" err="1"/>
              <a:t>og</a:t>
            </a:r>
            <a:r>
              <a:rPr lang="en-US" dirty="0"/>
              <a:t> </a:t>
            </a:r>
            <a:r>
              <a:rPr lang="en-US" dirty="0" err="1"/>
              <a:t>helt</a:t>
            </a:r>
            <a:r>
              <a:rPr lang="en-US" dirty="0"/>
              <a:t>.</a:t>
            </a:r>
            <a:endParaRPr lang="en-US" dirty="0">
              <a:cs typeface="Calibri"/>
            </a:endParaRPr>
          </a:p>
          <a:p>
            <a:pPr marL="171450" indent="-171450">
              <a:buFont typeface="Arial,Sans-Serif"/>
              <a:buChar char="•"/>
            </a:pPr>
            <a:r>
              <a:rPr lang="en-US" dirty="0"/>
              <a:t>Legg </a:t>
            </a:r>
            <a:r>
              <a:rPr lang="en-US" dirty="0" err="1"/>
              <a:t>merke</a:t>
            </a:r>
            <a:r>
              <a:rPr lang="en-US" dirty="0"/>
              <a:t> </a:t>
            </a:r>
            <a:r>
              <a:rPr lang="en-US" dirty="0" err="1"/>
              <a:t>til</a:t>
            </a:r>
            <a:r>
              <a:rPr lang="en-US" dirty="0"/>
              <a:t> </a:t>
            </a:r>
            <a:r>
              <a:rPr lang="en-US" dirty="0" err="1"/>
              <a:t>hva</a:t>
            </a:r>
            <a:r>
              <a:rPr lang="en-US" dirty="0"/>
              <a:t> du </a:t>
            </a:r>
            <a:r>
              <a:rPr lang="en-US" dirty="0" err="1"/>
              <a:t>tenker</a:t>
            </a:r>
            <a:r>
              <a:rPr lang="en-US" dirty="0"/>
              <a:t> </a:t>
            </a:r>
            <a:r>
              <a:rPr lang="en-US" dirty="0" err="1"/>
              <a:t>og</a:t>
            </a:r>
            <a:r>
              <a:rPr lang="en-US" dirty="0"/>
              <a:t> </a:t>
            </a:r>
            <a:r>
              <a:rPr lang="en-US" dirty="0" err="1"/>
              <a:t>føler</a:t>
            </a:r>
            <a:r>
              <a:rPr lang="en-US" dirty="0"/>
              <a:t> her </a:t>
            </a:r>
            <a:r>
              <a:rPr lang="en-US" dirty="0" err="1"/>
              <a:t>og</a:t>
            </a:r>
            <a:r>
              <a:rPr lang="en-US" dirty="0"/>
              <a:t> </a:t>
            </a:r>
            <a:r>
              <a:rPr lang="en-US" dirty="0" err="1"/>
              <a:t>nå</a:t>
            </a:r>
            <a:r>
              <a:rPr lang="en-US" dirty="0"/>
              <a:t>, </a:t>
            </a:r>
            <a:r>
              <a:rPr lang="en-US" dirty="0" err="1"/>
              <a:t>hva</a:t>
            </a:r>
            <a:r>
              <a:rPr lang="en-US" dirty="0"/>
              <a:t> du </a:t>
            </a:r>
            <a:r>
              <a:rPr lang="en-US" dirty="0" err="1"/>
              <a:t>hører</a:t>
            </a:r>
            <a:r>
              <a:rPr lang="en-US" dirty="0"/>
              <a:t>, </a:t>
            </a:r>
            <a:r>
              <a:rPr lang="en-US" dirty="0" err="1"/>
              <a:t>hvor</a:t>
            </a:r>
            <a:r>
              <a:rPr lang="en-US" dirty="0"/>
              <a:t> </a:t>
            </a:r>
            <a:r>
              <a:rPr lang="en-US" dirty="0" err="1"/>
              <a:t>tankene</a:t>
            </a:r>
            <a:r>
              <a:rPr lang="en-US" dirty="0"/>
              <a:t> </a:t>
            </a:r>
            <a:r>
              <a:rPr lang="en-US" dirty="0" err="1"/>
              <a:t>løper</a:t>
            </a:r>
            <a:r>
              <a:rPr lang="en-US" dirty="0"/>
              <a:t>.</a:t>
            </a:r>
            <a:endParaRPr lang="en-US" dirty="0">
              <a:cs typeface="Calibri"/>
            </a:endParaRPr>
          </a:p>
          <a:p>
            <a:pPr marL="171450" indent="-171450">
              <a:buFont typeface="Arial,Sans-Serif"/>
              <a:buChar char="•"/>
            </a:pPr>
            <a:r>
              <a:rPr lang="en-US" dirty="0" err="1"/>
              <a:t>Oppdag</a:t>
            </a:r>
            <a:r>
              <a:rPr lang="en-US" dirty="0"/>
              <a:t>/</a:t>
            </a:r>
            <a:r>
              <a:rPr lang="en-US" dirty="0" err="1"/>
              <a:t>legg</a:t>
            </a:r>
            <a:r>
              <a:rPr lang="en-US" dirty="0"/>
              <a:t> </a:t>
            </a:r>
            <a:r>
              <a:rPr lang="en-US" dirty="0" err="1"/>
              <a:t>merke</a:t>
            </a:r>
            <a:r>
              <a:rPr lang="en-US" dirty="0"/>
              <a:t> </a:t>
            </a:r>
            <a:r>
              <a:rPr lang="en-US" dirty="0" err="1"/>
              <a:t>til</a:t>
            </a:r>
            <a:r>
              <a:rPr lang="en-US" dirty="0"/>
              <a:t> </a:t>
            </a:r>
            <a:r>
              <a:rPr lang="en-US" dirty="0" err="1"/>
              <a:t>noe</a:t>
            </a:r>
            <a:r>
              <a:rPr lang="en-US" dirty="0"/>
              <a:t> </a:t>
            </a:r>
            <a:r>
              <a:rPr lang="en-US" dirty="0" err="1"/>
              <a:t>vakkert</a:t>
            </a:r>
            <a:r>
              <a:rPr lang="en-US" dirty="0"/>
              <a:t>, </a:t>
            </a:r>
            <a:r>
              <a:rPr lang="en-US" dirty="0" err="1"/>
              <a:t>interessant</a:t>
            </a:r>
            <a:r>
              <a:rPr lang="en-US" dirty="0"/>
              <a:t> </a:t>
            </a:r>
            <a:r>
              <a:rPr lang="en-US" dirty="0" err="1"/>
              <a:t>eller</a:t>
            </a:r>
            <a:r>
              <a:rPr lang="en-US" dirty="0"/>
              <a:t> </a:t>
            </a:r>
            <a:r>
              <a:rPr lang="en-US" dirty="0" err="1"/>
              <a:t>uvanlig</a:t>
            </a:r>
            <a:r>
              <a:rPr lang="en-US" dirty="0"/>
              <a:t>.  </a:t>
            </a:r>
            <a:endParaRPr lang="en-US" dirty="0">
              <a:cs typeface="Calibri"/>
            </a:endParaRPr>
          </a:p>
          <a:p>
            <a:pPr marL="171450" indent="-171450">
              <a:buFont typeface="Arial,Sans-Serif"/>
              <a:buChar char="•"/>
            </a:pPr>
            <a:r>
              <a:rPr lang="en-US" dirty="0"/>
              <a:t>Ta </a:t>
            </a:r>
            <a:r>
              <a:rPr lang="en-US" dirty="0" err="1"/>
              <a:t>en</a:t>
            </a:r>
            <a:r>
              <a:rPr lang="en-US" dirty="0"/>
              <a:t> </a:t>
            </a:r>
            <a:r>
              <a:rPr lang="en-US" dirty="0" err="1"/>
              <a:t>ny</a:t>
            </a:r>
            <a:r>
              <a:rPr lang="en-US" dirty="0"/>
              <a:t> </a:t>
            </a:r>
            <a:r>
              <a:rPr lang="en-US" dirty="0" err="1"/>
              <a:t>vei</a:t>
            </a:r>
            <a:r>
              <a:rPr lang="en-US" dirty="0"/>
              <a:t> </a:t>
            </a:r>
            <a:r>
              <a:rPr lang="en-US" dirty="0" err="1"/>
              <a:t>til</a:t>
            </a:r>
            <a:r>
              <a:rPr lang="en-US" dirty="0"/>
              <a:t> </a:t>
            </a:r>
            <a:r>
              <a:rPr lang="en-US" dirty="0" err="1"/>
              <a:t>barnehagen</a:t>
            </a:r>
            <a:r>
              <a:rPr lang="en-US" dirty="0"/>
              <a:t>.</a:t>
            </a:r>
            <a:endParaRPr lang="en-US" dirty="0">
              <a:cs typeface="Calibri"/>
            </a:endParaRPr>
          </a:p>
          <a:p>
            <a:pPr marL="171450" indent="-171450">
              <a:buFont typeface="Arial,Sans-Serif"/>
              <a:buChar char="•"/>
            </a:pPr>
            <a:r>
              <a:rPr lang="en-US" dirty="0" err="1"/>
              <a:t>Hvordan</a:t>
            </a:r>
            <a:r>
              <a:rPr lang="en-US" dirty="0"/>
              <a:t> </a:t>
            </a:r>
            <a:r>
              <a:rPr lang="en-US" dirty="0" err="1"/>
              <a:t>kjennes</a:t>
            </a:r>
            <a:r>
              <a:rPr lang="en-US" dirty="0"/>
              <a:t> </a:t>
            </a:r>
            <a:r>
              <a:rPr lang="en-US" dirty="0" err="1"/>
              <a:t>været</a:t>
            </a:r>
            <a:r>
              <a:rPr lang="en-US" dirty="0"/>
              <a:t> mot </a:t>
            </a:r>
            <a:r>
              <a:rPr lang="en-US" dirty="0" err="1"/>
              <a:t>ansiktet</a:t>
            </a:r>
            <a:r>
              <a:rPr lang="en-US" dirty="0"/>
              <a:t> </a:t>
            </a:r>
            <a:r>
              <a:rPr lang="en-US" dirty="0" err="1"/>
              <a:t>i</a:t>
            </a:r>
            <a:r>
              <a:rPr lang="en-US" dirty="0"/>
              <a:t> </a:t>
            </a:r>
            <a:r>
              <a:rPr lang="en-US" dirty="0" err="1"/>
              <a:t>dag</a:t>
            </a:r>
            <a:r>
              <a:rPr lang="en-US" dirty="0"/>
              <a:t>? Regn? </a:t>
            </a:r>
            <a:r>
              <a:rPr lang="en-US" dirty="0" err="1"/>
              <a:t>Solstråler</a:t>
            </a:r>
            <a:r>
              <a:rPr lang="en-US" dirty="0"/>
              <a:t> </a:t>
            </a:r>
            <a:r>
              <a:rPr lang="en-US" dirty="0" err="1"/>
              <a:t>som</a:t>
            </a:r>
            <a:r>
              <a:rPr lang="en-US" dirty="0"/>
              <a:t> </a:t>
            </a:r>
            <a:r>
              <a:rPr lang="en-US" dirty="0" err="1"/>
              <a:t>varmer</a:t>
            </a:r>
            <a:r>
              <a:rPr lang="en-US" dirty="0"/>
              <a:t>?</a:t>
            </a:r>
            <a:endParaRPr lang="en-US" dirty="0">
              <a:cs typeface="Calibri"/>
            </a:endParaRPr>
          </a:p>
          <a:p>
            <a:pPr marL="171450" indent="-171450">
              <a:buFont typeface="Arial,Sans-Serif"/>
              <a:buChar char="•"/>
            </a:pPr>
            <a:r>
              <a:rPr lang="en-US" dirty="0" err="1"/>
              <a:t>Være</a:t>
            </a:r>
            <a:r>
              <a:rPr lang="en-US" dirty="0"/>
              <a:t> </a:t>
            </a:r>
            <a:r>
              <a:rPr lang="en-US" dirty="0" err="1"/>
              <a:t>nysgjerrig</a:t>
            </a:r>
            <a:r>
              <a:rPr lang="en-US" dirty="0"/>
              <a:t>. Lat </a:t>
            </a:r>
            <a:r>
              <a:rPr lang="en-US" dirty="0" err="1"/>
              <a:t>som</a:t>
            </a:r>
            <a:r>
              <a:rPr lang="en-US" dirty="0"/>
              <a:t> du </a:t>
            </a:r>
            <a:r>
              <a:rPr lang="en-US" dirty="0" err="1"/>
              <a:t>går</a:t>
            </a:r>
            <a:r>
              <a:rPr lang="en-US" dirty="0"/>
              <a:t> </a:t>
            </a:r>
            <a:r>
              <a:rPr lang="en-US" dirty="0" err="1"/>
              <a:t>opp</a:t>
            </a:r>
            <a:r>
              <a:rPr lang="en-US" dirty="0"/>
              <a:t> </a:t>
            </a:r>
            <a:r>
              <a:rPr lang="en-US" dirty="0" err="1"/>
              <a:t>veien</a:t>
            </a:r>
            <a:r>
              <a:rPr lang="en-US" dirty="0"/>
              <a:t> der du </a:t>
            </a:r>
            <a:r>
              <a:rPr lang="en-US" dirty="0" err="1"/>
              <a:t>bor</a:t>
            </a:r>
            <a:r>
              <a:rPr lang="en-US" dirty="0"/>
              <a:t> for </a:t>
            </a:r>
            <a:r>
              <a:rPr lang="en-US" dirty="0" err="1"/>
              <a:t>første</a:t>
            </a:r>
            <a:r>
              <a:rPr lang="en-US" dirty="0"/>
              <a:t> gang.</a:t>
            </a:r>
            <a:endParaRPr lang="en-US" dirty="0">
              <a:cs typeface="Calibri"/>
            </a:endParaRPr>
          </a:p>
          <a:p>
            <a:pPr marL="171450" indent="-171450">
              <a:buFont typeface="Arial,Sans-Serif"/>
              <a:buChar char="•"/>
            </a:pPr>
            <a:r>
              <a:rPr lang="en-US" dirty="0" err="1"/>
              <a:t>Hvordan</a:t>
            </a:r>
            <a:r>
              <a:rPr lang="en-US" dirty="0"/>
              <a:t> </a:t>
            </a:r>
            <a:r>
              <a:rPr lang="en-US" dirty="0" err="1"/>
              <a:t>smaker</a:t>
            </a:r>
            <a:r>
              <a:rPr lang="en-US" dirty="0"/>
              <a:t> </a:t>
            </a:r>
            <a:r>
              <a:rPr lang="en-US" dirty="0" err="1"/>
              <a:t>egentlig</a:t>
            </a:r>
            <a:r>
              <a:rPr lang="en-US" dirty="0"/>
              <a:t> </a:t>
            </a:r>
            <a:r>
              <a:rPr lang="en-US" dirty="0" err="1"/>
              <a:t>en</a:t>
            </a:r>
            <a:r>
              <a:rPr lang="en-US" dirty="0"/>
              <a:t> rosin? Ikke </a:t>
            </a:r>
            <a:r>
              <a:rPr lang="en-US" dirty="0" err="1"/>
              <a:t>gjør</a:t>
            </a:r>
            <a:r>
              <a:rPr lang="en-US" dirty="0"/>
              <a:t> alt </a:t>
            </a:r>
            <a:r>
              <a:rPr lang="en-US" dirty="0" err="1"/>
              <a:t>mulig</a:t>
            </a:r>
            <a:r>
              <a:rPr lang="en-US" dirty="0"/>
              <a:t> </a:t>
            </a:r>
            <a:r>
              <a:rPr lang="en-US" dirty="0" err="1"/>
              <a:t>annet</a:t>
            </a:r>
            <a:r>
              <a:rPr lang="en-US" dirty="0"/>
              <a:t> </a:t>
            </a:r>
            <a:r>
              <a:rPr lang="en-US" dirty="0" err="1"/>
              <a:t>samtidig</a:t>
            </a:r>
            <a:r>
              <a:rPr lang="en-US" dirty="0"/>
              <a:t> – </a:t>
            </a:r>
            <a:r>
              <a:rPr lang="en-US" dirty="0" err="1"/>
              <a:t>kjenn</a:t>
            </a:r>
            <a:r>
              <a:rPr lang="en-US" dirty="0"/>
              <a:t> </a:t>
            </a:r>
            <a:r>
              <a:rPr lang="en-US" dirty="0" err="1"/>
              <a:t>etter</a:t>
            </a:r>
            <a:r>
              <a:rPr lang="en-US" dirty="0"/>
              <a:t>!</a:t>
            </a:r>
            <a:endParaRPr lang="en-US" dirty="0">
              <a:cs typeface="Calibri"/>
            </a:endParaRPr>
          </a:p>
          <a:p>
            <a:pPr marL="171450" indent="-171450">
              <a:buFont typeface="Arial,Sans-Serif"/>
              <a:buChar char="•"/>
            </a:pPr>
            <a:r>
              <a:rPr lang="en-US" dirty="0" err="1"/>
              <a:t>Hvordan</a:t>
            </a:r>
            <a:r>
              <a:rPr lang="en-US" dirty="0"/>
              <a:t> er det å </a:t>
            </a:r>
            <a:r>
              <a:rPr lang="en-US" dirty="0" err="1"/>
              <a:t>pusse</a:t>
            </a:r>
            <a:r>
              <a:rPr lang="en-US" dirty="0"/>
              <a:t> </a:t>
            </a:r>
            <a:r>
              <a:rPr lang="en-US" dirty="0" err="1"/>
              <a:t>tennene</a:t>
            </a:r>
            <a:r>
              <a:rPr lang="en-US" dirty="0"/>
              <a:t> med </a:t>
            </a:r>
            <a:r>
              <a:rPr lang="en-US" dirty="0" err="1"/>
              <a:t>motsatt</a:t>
            </a:r>
            <a:r>
              <a:rPr lang="en-US" dirty="0"/>
              <a:t> </a:t>
            </a:r>
            <a:r>
              <a:rPr lang="en-US" dirty="0" err="1"/>
              <a:t>hånd</a:t>
            </a:r>
            <a:r>
              <a:rPr lang="en-US" dirty="0"/>
              <a:t>?</a:t>
            </a:r>
            <a:endParaRPr lang="nb-NO" dirty="0"/>
          </a:p>
        </p:txBody>
      </p:sp>
      <p:sp>
        <p:nvSpPr>
          <p:cNvPr id="4" name="Plassholder for lysbildenummer 3"/>
          <p:cNvSpPr>
            <a:spLocks noGrp="1"/>
          </p:cNvSpPr>
          <p:nvPr>
            <p:ph type="sldNum" sz="quarter" idx="5"/>
          </p:nvPr>
        </p:nvSpPr>
        <p:spPr/>
        <p:txBody>
          <a:bodyPr/>
          <a:lstStyle/>
          <a:p>
            <a:fld id="{FE13D46B-C8E3-4329-9363-9B51E9F88506}" type="slidenum">
              <a:rPr lang="nb-NO"/>
              <a:t>19</a:t>
            </a:fld>
            <a:endParaRPr lang="nb-NO"/>
          </a:p>
        </p:txBody>
      </p:sp>
    </p:spTree>
    <p:extLst>
      <p:ext uri="{BB962C8B-B14F-4D97-AF65-F5344CB8AC3E}">
        <p14:creationId xmlns:p14="http://schemas.microsoft.com/office/powerpoint/2010/main" val="65632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Nå skal vi snakke om maten vi spiser</a:t>
            </a:r>
          </a:p>
          <a:p>
            <a:r>
              <a:rPr lang="nb-NO"/>
              <a:t>Kroppen trenger mat jevnt og trutt hver eneste dag – for at vi skal kunne klare å gjøre ting vi har lyst til. Hvis ikke blir vi trøtte, leie og vi kan bli syke. </a:t>
            </a:r>
            <a:endParaRPr lang="en-US"/>
          </a:p>
          <a:p>
            <a:r>
              <a:rPr lang="nb-NO"/>
              <a:t>Maten går ned i magesekken og videre ned i tarmen og kommer ut som?  Kroppen tar til seg stoffer i maten på vei gjennom tarmen. </a:t>
            </a:r>
            <a:endParaRPr lang="en-US"/>
          </a:p>
          <a:p>
            <a:r>
              <a:rPr lang="nb-NO"/>
              <a:t>Hvor lang tror dere tarmen er? Tarmen er </a:t>
            </a:r>
            <a:r>
              <a:rPr lang="nb-NO" err="1"/>
              <a:t>ca</a:t>
            </a:r>
            <a:r>
              <a:rPr lang="nb-NO"/>
              <a:t> 8 meter lang til sammen. Den består av tynntarm og tykktarm.  </a:t>
            </a:r>
            <a:endParaRPr lang="nb-NO">
              <a:cs typeface="Calibri"/>
            </a:endParaRPr>
          </a:p>
        </p:txBody>
      </p:sp>
      <p:sp>
        <p:nvSpPr>
          <p:cNvPr id="4" name="Plassholder for lysbildenummer 3"/>
          <p:cNvSpPr>
            <a:spLocks noGrp="1"/>
          </p:cNvSpPr>
          <p:nvPr>
            <p:ph type="sldNum" sz="quarter" idx="5"/>
          </p:nvPr>
        </p:nvSpPr>
        <p:spPr/>
        <p:txBody>
          <a:bodyPr/>
          <a:lstStyle/>
          <a:p>
            <a:fld id="{FE13D46B-C8E3-4329-9363-9B51E9F88506}" type="slidenum">
              <a:rPr lang="nb-NO"/>
              <a:t>2</a:t>
            </a:fld>
            <a:endParaRPr lang="nb-NO"/>
          </a:p>
        </p:txBody>
      </p:sp>
    </p:spTree>
    <p:extLst>
      <p:ext uri="{BB962C8B-B14F-4D97-AF65-F5344CB8AC3E}">
        <p14:creationId xmlns:p14="http://schemas.microsoft.com/office/powerpoint/2010/main" val="3640812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cs typeface="Calibri"/>
              </a:rPr>
              <a:t>På</a:t>
            </a:r>
            <a:r>
              <a:rPr lang="en-US" dirty="0">
                <a:cs typeface="Calibri"/>
              </a:rPr>
              <a:t> </a:t>
            </a:r>
            <a:r>
              <a:rPr lang="en-US" dirty="0" err="1">
                <a:cs typeface="Calibri"/>
              </a:rPr>
              <a:t>bildene</a:t>
            </a:r>
            <a:r>
              <a:rPr lang="en-US" dirty="0">
                <a:cs typeface="Calibri"/>
              </a:rPr>
              <a:t> </a:t>
            </a:r>
            <a:r>
              <a:rPr lang="en-US" dirty="0" err="1">
                <a:cs typeface="Calibri"/>
              </a:rPr>
              <a:t>lærer</a:t>
            </a:r>
            <a:r>
              <a:rPr lang="en-US" dirty="0">
                <a:cs typeface="Calibri"/>
              </a:rPr>
              <a:t> de </a:t>
            </a:r>
            <a:r>
              <a:rPr lang="en-US" dirty="0" err="1">
                <a:cs typeface="Calibri"/>
              </a:rPr>
              <a:t>kanskje</a:t>
            </a:r>
            <a:r>
              <a:rPr lang="en-US" dirty="0">
                <a:cs typeface="Calibri"/>
              </a:rPr>
              <a:t> å </a:t>
            </a:r>
            <a:r>
              <a:rPr lang="en-US" dirty="0" err="1">
                <a:cs typeface="Calibri"/>
              </a:rPr>
              <a:t>spille</a:t>
            </a:r>
            <a:r>
              <a:rPr lang="en-US" dirty="0">
                <a:cs typeface="Calibri"/>
              </a:rPr>
              <a:t> </a:t>
            </a:r>
            <a:r>
              <a:rPr lang="en-US" dirty="0" err="1">
                <a:cs typeface="Calibri"/>
              </a:rPr>
              <a:t>på</a:t>
            </a:r>
            <a:r>
              <a:rPr lang="en-US" dirty="0">
                <a:cs typeface="Calibri"/>
              </a:rPr>
              <a:t> </a:t>
            </a:r>
            <a:r>
              <a:rPr lang="en-US" dirty="0" err="1">
                <a:cs typeface="Calibri"/>
              </a:rPr>
              <a:t>el-gitar</a:t>
            </a:r>
            <a:r>
              <a:rPr lang="en-US" dirty="0">
                <a:cs typeface="Calibri"/>
              </a:rPr>
              <a:t>, ta </a:t>
            </a:r>
            <a:r>
              <a:rPr lang="en-US" dirty="0" err="1">
                <a:cs typeface="Calibri"/>
              </a:rPr>
              <a:t>bilder</a:t>
            </a:r>
            <a:r>
              <a:rPr lang="en-US" dirty="0">
                <a:cs typeface="Calibri"/>
              </a:rPr>
              <a:t>, </a:t>
            </a:r>
            <a:r>
              <a:rPr lang="en-US" dirty="0" err="1">
                <a:cs typeface="Calibri"/>
              </a:rPr>
              <a:t>tegne</a:t>
            </a:r>
            <a:r>
              <a:rPr lang="en-US" dirty="0">
                <a:cs typeface="Calibri"/>
              </a:rPr>
              <a:t> </a:t>
            </a:r>
            <a:r>
              <a:rPr lang="en-US" dirty="0" err="1">
                <a:cs typeface="Calibri"/>
              </a:rPr>
              <a:t>og</a:t>
            </a:r>
            <a:r>
              <a:rPr lang="en-US" dirty="0">
                <a:cs typeface="Calibri"/>
              </a:rPr>
              <a:t> </a:t>
            </a:r>
            <a:r>
              <a:rPr lang="en-US" dirty="0" err="1">
                <a:cs typeface="Calibri"/>
              </a:rPr>
              <a:t>skrive</a:t>
            </a:r>
            <a:r>
              <a:rPr lang="en-US" dirty="0">
                <a:cs typeface="Calibri"/>
              </a:rPr>
              <a:t>. Vi </a:t>
            </a:r>
            <a:r>
              <a:rPr lang="en-US" dirty="0" err="1">
                <a:cs typeface="Calibri"/>
              </a:rPr>
              <a:t>blir</a:t>
            </a:r>
            <a:r>
              <a:rPr lang="en-US" dirty="0">
                <a:cs typeface="Calibri"/>
              </a:rPr>
              <a:t> glade av å </a:t>
            </a:r>
            <a:r>
              <a:rPr lang="en-US" dirty="0" err="1">
                <a:cs typeface="Calibri"/>
              </a:rPr>
              <a:t>få</a:t>
            </a:r>
            <a:r>
              <a:rPr lang="en-US" dirty="0">
                <a:cs typeface="Calibri"/>
              </a:rPr>
              <a:t> </a:t>
            </a:r>
            <a:r>
              <a:rPr lang="en-US" dirty="0" err="1">
                <a:cs typeface="Calibri"/>
              </a:rPr>
              <a:t>til</a:t>
            </a:r>
            <a:r>
              <a:rPr lang="en-US" dirty="0">
                <a:cs typeface="Calibri"/>
              </a:rPr>
              <a:t> </a:t>
            </a:r>
            <a:r>
              <a:rPr lang="en-US" dirty="0" err="1">
                <a:cs typeface="Calibri"/>
              </a:rPr>
              <a:t>noe</a:t>
            </a:r>
            <a:r>
              <a:rPr lang="en-US" dirty="0">
                <a:cs typeface="Calibri"/>
              </a:rPr>
              <a:t> </a:t>
            </a:r>
            <a:r>
              <a:rPr lang="en-US" dirty="0" err="1">
                <a:cs typeface="Calibri"/>
              </a:rPr>
              <a:t>nytt</a:t>
            </a:r>
            <a:r>
              <a:rPr lang="en-US" dirty="0">
                <a:cs typeface="Calibri"/>
              </a:rPr>
              <a:t>. </a:t>
            </a:r>
            <a:endParaRPr lang="en-US" dirty="0"/>
          </a:p>
          <a:p>
            <a:r>
              <a:rPr lang="en-US" dirty="0">
                <a:cs typeface="Calibri" panose="020F0502020204030204"/>
              </a:rPr>
              <a:t>Det å </a:t>
            </a:r>
            <a:r>
              <a:rPr lang="en-US" dirty="0" err="1">
                <a:cs typeface="Calibri" panose="020F0502020204030204"/>
              </a:rPr>
              <a:t>lære</a:t>
            </a:r>
            <a:r>
              <a:rPr lang="en-US" dirty="0">
                <a:cs typeface="Calibri" panose="020F0502020204030204"/>
              </a:rPr>
              <a:t> nye ting er </a:t>
            </a:r>
            <a:r>
              <a:rPr lang="en-US" dirty="0" err="1">
                <a:cs typeface="Calibri" panose="020F0502020204030204"/>
              </a:rPr>
              <a:t>veldig</a:t>
            </a:r>
            <a:r>
              <a:rPr lang="en-US" dirty="0">
                <a:cs typeface="Calibri" panose="020F0502020204030204"/>
              </a:rPr>
              <a:t> bra for </a:t>
            </a:r>
            <a:r>
              <a:rPr lang="en-US" dirty="0" err="1">
                <a:cs typeface="Calibri" panose="020F0502020204030204"/>
              </a:rPr>
              <a:t>hjernen</a:t>
            </a:r>
            <a:r>
              <a:rPr lang="en-US" dirty="0">
                <a:cs typeface="Calibri" panose="020F0502020204030204"/>
              </a:rPr>
              <a:t> </a:t>
            </a:r>
            <a:r>
              <a:rPr lang="en-US" dirty="0" err="1">
                <a:cs typeface="Calibri" panose="020F0502020204030204"/>
              </a:rPr>
              <a:t>vår</a:t>
            </a:r>
            <a:r>
              <a:rPr lang="en-US" dirty="0">
                <a:cs typeface="Calibri" panose="020F0502020204030204"/>
              </a:rPr>
              <a:t>.  </a:t>
            </a:r>
            <a:r>
              <a:rPr lang="en-US" dirty="0" err="1">
                <a:cs typeface="Calibri" panose="020F0502020204030204"/>
              </a:rPr>
              <a:t>Hver</a:t>
            </a:r>
            <a:r>
              <a:rPr lang="en-US" dirty="0">
                <a:cs typeface="Calibri" panose="020F0502020204030204"/>
              </a:rPr>
              <a:t> gang du </a:t>
            </a:r>
            <a:r>
              <a:rPr lang="en-US" dirty="0" err="1">
                <a:cs typeface="Calibri" panose="020F0502020204030204"/>
              </a:rPr>
              <a:t>lærer</a:t>
            </a:r>
            <a:r>
              <a:rPr lang="en-US" dirty="0">
                <a:cs typeface="Calibri" panose="020F0502020204030204"/>
              </a:rPr>
              <a:t> </a:t>
            </a:r>
            <a:r>
              <a:rPr lang="en-US" dirty="0" err="1">
                <a:cs typeface="Calibri" panose="020F0502020204030204"/>
              </a:rPr>
              <a:t>noe</a:t>
            </a:r>
            <a:r>
              <a:rPr lang="en-US" dirty="0">
                <a:cs typeface="Calibri" panose="020F0502020204030204"/>
              </a:rPr>
              <a:t> </a:t>
            </a:r>
            <a:r>
              <a:rPr lang="en-US" dirty="0" err="1">
                <a:cs typeface="Calibri" panose="020F0502020204030204"/>
              </a:rPr>
              <a:t>nytt</a:t>
            </a:r>
            <a:r>
              <a:rPr lang="en-US" dirty="0">
                <a:cs typeface="Calibri" panose="020F0502020204030204"/>
              </a:rPr>
              <a:t> </a:t>
            </a:r>
            <a:r>
              <a:rPr lang="en-US" dirty="0" err="1">
                <a:cs typeface="Calibri" panose="020F0502020204030204"/>
              </a:rPr>
              <a:t>så</a:t>
            </a:r>
            <a:r>
              <a:rPr lang="en-US" dirty="0">
                <a:cs typeface="Calibri" panose="020F0502020204030204"/>
              </a:rPr>
              <a:t> </a:t>
            </a:r>
            <a:r>
              <a:rPr lang="en-US" dirty="0" err="1">
                <a:cs typeface="Calibri" panose="020F0502020204030204"/>
              </a:rPr>
              <a:t>lages</a:t>
            </a:r>
            <a:r>
              <a:rPr lang="en-US" dirty="0">
                <a:cs typeface="Calibri" panose="020F0502020204030204"/>
              </a:rPr>
              <a:t> det nye </a:t>
            </a:r>
            <a:r>
              <a:rPr lang="en-US" dirty="0" err="1">
                <a:cs typeface="Calibri" panose="020F0502020204030204"/>
              </a:rPr>
              <a:t>koblinger</a:t>
            </a:r>
            <a:r>
              <a:rPr lang="en-US" dirty="0">
                <a:cs typeface="Calibri" panose="020F0502020204030204"/>
              </a:rPr>
              <a:t> - "nye </a:t>
            </a:r>
            <a:r>
              <a:rPr lang="en-US" dirty="0" err="1">
                <a:cs typeface="Calibri" panose="020F0502020204030204"/>
              </a:rPr>
              <a:t>veier</a:t>
            </a:r>
            <a:r>
              <a:rPr lang="en-US" dirty="0">
                <a:cs typeface="Calibri"/>
              </a:rPr>
              <a:t>".  </a:t>
            </a:r>
          </a:p>
          <a:p>
            <a:endParaRPr lang="en-US" dirty="0">
              <a:cs typeface="Calibri"/>
            </a:endParaRPr>
          </a:p>
          <a:p>
            <a:r>
              <a:rPr lang="en-US" b="1" dirty="0" err="1">
                <a:cs typeface="Calibri" panose="020F0502020204030204"/>
              </a:rPr>
              <a:t>Ekstra</a:t>
            </a:r>
            <a:r>
              <a:rPr lang="en-US" b="1" dirty="0">
                <a:cs typeface="Calibri" panose="020F0502020204030204"/>
              </a:rPr>
              <a:t> </a:t>
            </a:r>
            <a:r>
              <a:rPr lang="en-US" b="1" dirty="0" err="1">
                <a:cs typeface="Calibri" panose="020F0502020204030204"/>
              </a:rPr>
              <a:t>informasjon</a:t>
            </a:r>
            <a:r>
              <a:rPr lang="en-US" b="1" dirty="0">
                <a:cs typeface="Calibri" panose="020F0502020204030204"/>
              </a:rPr>
              <a:t> </a:t>
            </a:r>
            <a:r>
              <a:rPr lang="en-US" b="1" dirty="0" err="1">
                <a:cs typeface="Calibri" panose="020F0502020204030204"/>
              </a:rPr>
              <a:t>til</a:t>
            </a:r>
            <a:r>
              <a:rPr lang="en-US" b="1" dirty="0">
                <a:cs typeface="Calibri" panose="020F0502020204030204"/>
              </a:rPr>
              <a:t> de </a:t>
            </a:r>
            <a:r>
              <a:rPr lang="en-US" b="1" dirty="0" err="1">
                <a:cs typeface="Calibri" panose="020F0502020204030204"/>
              </a:rPr>
              <a:t>voksne</a:t>
            </a:r>
            <a:r>
              <a:rPr lang="en-US" b="1" dirty="0">
                <a:cs typeface="Calibri" panose="020F0502020204030204"/>
              </a:rPr>
              <a:t>:</a:t>
            </a:r>
            <a:endParaRPr lang="nb-NO" dirty="0"/>
          </a:p>
          <a:p>
            <a:r>
              <a:rPr lang="en-US" b="1" dirty="0" err="1"/>
              <a:t>Forskning</a:t>
            </a:r>
            <a:r>
              <a:rPr lang="en-US" b="1" dirty="0"/>
              <a:t> </a:t>
            </a:r>
            <a:r>
              <a:rPr lang="en-US" b="1" dirty="0" err="1"/>
              <a:t>viser</a:t>
            </a:r>
            <a:r>
              <a:rPr lang="en-US" b="1" dirty="0"/>
              <a:t> at </a:t>
            </a:r>
            <a:r>
              <a:rPr lang="en-US" b="1" dirty="0" err="1"/>
              <a:t>hvis</a:t>
            </a:r>
            <a:r>
              <a:rPr lang="en-US" dirty="0"/>
              <a:t> vi </a:t>
            </a:r>
            <a:r>
              <a:rPr lang="en-US" dirty="0" err="1"/>
              <a:t>lærer</a:t>
            </a:r>
            <a:r>
              <a:rPr lang="en-US" dirty="0"/>
              <a:t> nye ting </a:t>
            </a:r>
            <a:r>
              <a:rPr lang="en-US" dirty="0" err="1"/>
              <a:t>gjennom</a:t>
            </a:r>
            <a:r>
              <a:rPr lang="en-US" dirty="0"/>
              <a:t> hele </a:t>
            </a:r>
            <a:r>
              <a:rPr lang="en-US" dirty="0" err="1"/>
              <a:t>livet</a:t>
            </a:r>
            <a:r>
              <a:rPr lang="en-US" dirty="0"/>
              <a:t>, </a:t>
            </a:r>
            <a:r>
              <a:rPr lang="en-US" dirty="0" err="1"/>
              <a:t>gir</a:t>
            </a:r>
            <a:r>
              <a:rPr lang="en-US" dirty="0"/>
              <a:t> det </a:t>
            </a:r>
            <a:r>
              <a:rPr lang="en-US" dirty="0" err="1"/>
              <a:t>økt</a:t>
            </a:r>
            <a:r>
              <a:rPr lang="en-US" dirty="0"/>
              <a:t> </a:t>
            </a:r>
            <a:r>
              <a:rPr lang="en-US" dirty="0" err="1"/>
              <a:t>livskvalitet</a:t>
            </a:r>
            <a:r>
              <a:rPr lang="en-US" dirty="0"/>
              <a:t> </a:t>
            </a:r>
            <a:r>
              <a:rPr lang="en-US" dirty="0" err="1"/>
              <a:t>og</a:t>
            </a:r>
            <a:r>
              <a:rPr lang="en-US" dirty="0"/>
              <a:t> </a:t>
            </a:r>
            <a:r>
              <a:rPr lang="en-US" dirty="0" err="1"/>
              <a:t>motstandskraft</a:t>
            </a:r>
            <a:r>
              <a:rPr lang="en-US" dirty="0"/>
              <a:t>. </a:t>
            </a:r>
            <a:r>
              <a:rPr lang="en-US" dirty="0" err="1"/>
              <a:t>Læring</a:t>
            </a:r>
            <a:r>
              <a:rPr lang="en-US" dirty="0"/>
              <a:t> </a:t>
            </a:r>
            <a:r>
              <a:rPr lang="en-US" dirty="0" err="1"/>
              <a:t>endrer</a:t>
            </a:r>
            <a:r>
              <a:rPr lang="en-US" dirty="0"/>
              <a:t> </a:t>
            </a:r>
            <a:r>
              <a:rPr lang="en-US" dirty="0" err="1"/>
              <a:t>hjernen</a:t>
            </a:r>
            <a:r>
              <a:rPr lang="en-US" dirty="0"/>
              <a:t> </a:t>
            </a:r>
            <a:r>
              <a:rPr lang="en-US" dirty="0" err="1"/>
              <a:t>vår</a:t>
            </a:r>
            <a:r>
              <a:rPr lang="en-US" dirty="0"/>
              <a:t>! </a:t>
            </a:r>
            <a:r>
              <a:rPr lang="en-US" dirty="0" err="1"/>
              <a:t>Hver</a:t>
            </a:r>
            <a:r>
              <a:rPr lang="en-US" dirty="0"/>
              <a:t> gang du </a:t>
            </a:r>
            <a:r>
              <a:rPr lang="en-US" dirty="0" err="1"/>
              <a:t>lærer</a:t>
            </a:r>
            <a:r>
              <a:rPr lang="en-US" dirty="0"/>
              <a:t> </a:t>
            </a:r>
            <a:r>
              <a:rPr lang="en-US" dirty="0" err="1"/>
              <a:t>noe</a:t>
            </a:r>
            <a:r>
              <a:rPr lang="en-US" dirty="0"/>
              <a:t> </a:t>
            </a:r>
            <a:r>
              <a:rPr lang="en-US" dirty="0" err="1"/>
              <a:t>nytt</a:t>
            </a:r>
            <a:r>
              <a:rPr lang="en-US" dirty="0"/>
              <a:t> </a:t>
            </a:r>
            <a:r>
              <a:rPr lang="en-US" dirty="0" err="1"/>
              <a:t>dannes</a:t>
            </a:r>
            <a:r>
              <a:rPr lang="en-US" dirty="0"/>
              <a:t> nye </a:t>
            </a:r>
            <a:r>
              <a:rPr lang="en-US" dirty="0" err="1"/>
              <a:t>koblinger</a:t>
            </a:r>
            <a:r>
              <a:rPr lang="en-US" dirty="0"/>
              <a:t>. Nye </a:t>
            </a:r>
            <a:r>
              <a:rPr lang="en-US" dirty="0" err="1"/>
              <a:t>spor</a:t>
            </a:r>
            <a:r>
              <a:rPr lang="en-US" dirty="0"/>
              <a:t> </a:t>
            </a:r>
            <a:r>
              <a:rPr lang="en-US" dirty="0" err="1"/>
              <a:t>i</a:t>
            </a:r>
            <a:r>
              <a:rPr lang="en-US" dirty="0"/>
              <a:t> </a:t>
            </a:r>
            <a:r>
              <a:rPr lang="en-US" dirty="0" err="1"/>
              <a:t>hjernen</a:t>
            </a:r>
            <a:r>
              <a:rPr lang="en-US" dirty="0"/>
              <a:t> </a:t>
            </a:r>
            <a:r>
              <a:rPr lang="en-US" dirty="0" err="1"/>
              <a:t>gjør</a:t>
            </a:r>
            <a:r>
              <a:rPr lang="en-US" dirty="0"/>
              <a:t> at du </a:t>
            </a:r>
            <a:r>
              <a:rPr lang="en-US" dirty="0" err="1"/>
              <a:t>kan</a:t>
            </a:r>
            <a:r>
              <a:rPr lang="en-US" dirty="0"/>
              <a:t> </a:t>
            </a:r>
            <a:r>
              <a:rPr lang="en-US" dirty="0" err="1"/>
              <a:t>bryte</a:t>
            </a:r>
            <a:r>
              <a:rPr lang="en-US" dirty="0"/>
              <a:t> </a:t>
            </a:r>
            <a:r>
              <a:rPr lang="en-US" dirty="0" err="1"/>
              <a:t>vaner</a:t>
            </a:r>
            <a:r>
              <a:rPr lang="en-US" dirty="0"/>
              <a:t> </a:t>
            </a:r>
            <a:r>
              <a:rPr lang="en-US" dirty="0" err="1"/>
              <a:t>og</a:t>
            </a:r>
            <a:r>
              <a:rPr lang="en-US" dirty="0"/>
              <a:t> </a:t>
            </a:r>
            <a:r>
              <a:rPr lang="en-US" dirty="0" err="1"/>
              <a:t>mønstre</a:t>
            </a:r>
            <a:r>
              <a:rPr lang="en-US" dirty="0"/>
              <a:t>. Ny </a:t>
            </a:r>
            <a:r>
              <a:rPr lang="en-US" dirty="0" err="1"/>
              <a:t>kunnskap</a:t>
            </a:r>
            <a:r>
              <a:rPr lang="en-US" dirty="0"/>
              <a:t> </a:t>
            </a:r>
            <a:r>
              <a:rPr lang="en-US" dirty="0" err="1"/>
              <a:t>gir</a:t>
            </a:r>
            <a:r>
              <a:rPr lang="en-US" dirty="0"/>
              <a:t> nye </a:t>
            </a:r>
            <a:r>
              <a:rPr lang="en-US" dirty="0" err="1"/>
              <a:t>muligheter</a:t>
            </a:r>
            <a:r>
              <a:rPr lang="en-US" dirty="0"/>
              <a:t>. </a:t>
            </a:r>
            <a:r>
              <a:rPr lang="en-US" dirty="0" err="1"/>
              <a:t>Læring</a:t>
            </a:r>
            <a:r>
              <a:rPr lang="en-US" dirty="0"/>
              <a:t> </a:t>
            </a:r>
            <a:r>
              <a:rPr lang="en-US" dirty="0" err="1"/>
              <a:t>styrker</a:t>
            </a:r>
            <a:r>
              <a:rPr lang="en-US" dirty="0"/>
              <a:t> </a:t>
            </a:r>
            <a:r>
              <a:rPr lang="en-US" dirty="0" err="1"/>
              <a:t>selvtillit</a:t>
            </a:r>
            <a:r>
              <a:rPr lang="en-US" dirty="0"/>
              <a:t>, </a:t>
            </a:r>
            <a:r>
              <a:rPr lang="en-US" dirty="0" err="1"/>
              <a:t>bidrar</a:t>
            </a:r>
            <a:r>
              <a:rPr lang="en-US" dirty="0"/>
              <a:t> </a:t>
            </a:r>
            <a:r>
              <a:rPr lang="en-US" dirty="0" err="1"/>
              <a:t>til</a:t>
            </a:r>
            <a:r>
              <a:rPr lang="en-US" dirty="0"/>
              <a:t> </a:t>
            </a:r>
            <a:r>
              <a:rPr lang="en-US" dirty="0" err="1"/>
              <a:t>mer</a:t>
            </a:r>
            <a:r>
              <a:rPr lang="en-US" dirty="0"/>
              <a:t> </a:t>
            </a:r>
            <a:r>
              <a:rPr lang="en-US" dirty="0" err="1"/>
              <a:t>sosial</a:t>
            </a:r>
            <a:r>
              <a:rPr lang="en-US" dirty="0"/>
              <a:t> </a:t>
            </a:r>
            <a:r>
              <a:rPr lang="en-US" dirty="0" err="1"/>
              <a:t>samhandling</a:t>
            </a:r>
            <a:r>
              <a:rPr lang="en-US" dirty="0"/>
              <a:t> med </a:t>
            </a:r>
            <a:r>
              <a:rPr lang="en-US" dirty="0" err="1"/>
              <a:t>andre</a:t>
            </a:r>
            <a:r>
              <a:rPr lang="en-US" dirty="0"/>
              <a:t> </a:t>
            </a:r>
            <a:r>
              <a:rPr lang="en-US" dirty="0" err="1"/>
              <a:t>og</a:t>
            </a:r>
            <a:r>
              <a:rPr lang="en-US" dirty="0"/>
              <a:t> et </a:t>
            </a:r>
            <a:r>
              <a:rPr lang="en-US" dirty="0" err="1"/>
              <a:t>mer</a:t>
            </a:r>
            <a:r>
              <a:rPr lang="en-US" dirty="0"/>
              <a:t> </a:t>
            </a:r>
            <a:r>
              <a:rPr lang="en-US" dirty="0" err="1"/>
              <a:t>aktivt</a:t>
            </a:r>
            <a:r>
              <a:rPr lang="en-US" dirty="0"/>
              <a:t> liv.</a:t>
            </a:r>
            <a:endParaRPr lang="nb-NO">
              <a:cs typeface="Calibri"/>
            </a:endParaRPr>
          </a:p>
          <a:p>
            <a:endParaRPr lang="en-US"/>
          </a:p>
          <a:p>
            <a:r>
              <a:rPr lang="en-US" b="1" dirty="0"/>
              <a:t>Tips:</a:t>
            </a:r>
            <a:endParaRPr lang="nb-NO" dirty="0"/>
          </a:p>
          <a:p>
            <a:pPr marL="171450" indent="-171450">
              <a:buFont typeface="Arial,Sans-Serif"/>
              <a:buChar char="•"/>
            </a:pPr>
            <a:r>
              <a:rPr lang="en-US" dirty="0" err="1"/>
              <a:t>Prøv</a:t>
            </a:r>
            <a:r>
              <a:rPr lang="en-US" dirty="0"/>
              <a:t> </a:t>
            </a:r>
            <a:r>
              <a:rPr lang="en-US" dirty="0" err="1"/>
              <a:t>noe</a:t>
            </a:r>
            <a:r>
              <a:rPr lang="en-US" dirty="0"/>
              <a:t> du </a:t>
            </a:r>
            <a:r>
              <a:rPr lang="en-US" dirty="0" err="1"/>
              <a:t>ikke</a:t>
            </a:r>
            <a:r>
              <a:rPr lang="en-US" dirty="0"/>
              <a:t> </a:t>
            </a:r>
            <a:r>
              <a:rPr lang="en-US" dirty="0" err="1"/>
              <a:t>har</a:t>
            </a:r>
            <a:r>
              <a:rPr lang="en-US" dirty="0"/>
              <a:t> </a:t>
            </a:r>
            <a:r>
              <a:rPr lang="en-US" dirty="0" err="1"/>
              <a:t>prøvd</a:t>
            </a:r>
            <a:r>
              <a:rPr lang="en-US" dirty="0"/>
              <a:t> </a:t>
            </a:r>
            <a:r>
              <a:rPr lang="en-US" dirty="0" err="1"/>
              <a:t>før</a:t>
            </a:r>
            <a:r>
              <a:rPr lang="en-US" dirty="0"/>
              <a:t>. En </a:t>
            </a:r>
            <a:r>
              <a:rPr lang="en-US" dirty="0" err="1"/>
              <a:t>ny</a:t>
            </a:r>
            <a:r>
              <a:rPr lang="en-US" dirty="0"/>
              <a:t> hobby </a:t>
            </a:r>
            <a:r>
              <a:rPr lang="en-US" dirty="0" err="1"/>
              <a:t>eller</a:t>
            </a:r>
            <a:r>
              <a:rPr lang="en-US" dirty="0"/>
              <a:t> </a:t>
            </a:r>
            <a:r>
              <a:rPr lang="en-US" dirty="0" err="1"/>
              <a:t>en</a:t>
            </a:r>
            <a:r>
              <a:rPr lang="en-US" dirty="0"/>
              <a:t> </a:t>
            </a:r>
            <a:r>
              <a:rPr lang="en-US" dirty="0" err="1"/>
              <a:t>aktivitet</a:t>
            </a:r>
            <a:r>
              <a:rPr lang="en-US" dirty="0"/>
              <a:t>.</a:t>
            </a:r>
            <a:endParaRPr lang="nb-NO" dirty="0"/>
          </a:p>
          <a:p>
            <a:pPr marL="171450" indent="-171450">
              <a:buFont typeface="Arial,Sans-Serif"/>
              <a:buChar char="•"/>
            </a:pPr>
            <a:r>
              <a:rPr lang="en-US" dirty="0" err="1"/>
              <a:t>Reparer</a:t>
            </a:r>
            <a:r>
              <a:rPr lang="en-US" dirty="0"/>
              <a:t> </a:t>
            </a:r>
            <a:r>
              <a:rPr lang="en-US" dirty="0" err="1"/>
              <a:t>noe</a:t>
            </a:r>
            <a:r>
              <a:rPr lang="en-US" dirty="0"/>
              <a:t> </a:t>
            </a:r>
            <a:r>
              <a:rPr lang="en-US" dirty="0" err="1"/>
              <a:t>som</a:t>
            </a:r>
            <a:r>
              <a:rPr lang="en-US" dirty="0"/>
              <a:t> er </a:t>
            </a:r>
            <a:r>
              <a:rPr lang="en-US" dirty="0" err="1"/>
              <a:t>ødelagt</a:t>
            </a:r>
            <a:r>
              <a:rPr lang="en-US" dirty="0"/>
              <a:t>. </a:t>
            </a:r>
            <a:endParaRPr lang="nb-NO" dirty="0"/>
          </a:p>
          <a:p>
            <a:pPr marL="171450" indent="-171450">
              <a:buFont typeface="Arial,Sans-Serif"/>
              <a:buChar char="•"/>
            </a:pPr>
            <a:r>
              <a:rPr lang="en-US" dirty="0" err="1"/>
              <a:t>Lær</a:t>
            </a:r>
            <a:r>
              <a:rPr lang="en-US" dirty="0"/>
              <a:t> deg å </a:t>
            </a:r>
            <a:r>
              <a:rPr lang="en-US" dirty="0" err="1"/>
              <a:t>spille</a:t>
            </a:r>
            <a:r>
              <a:rPr lang="en-US" dirty="0"/>
              <a:t> et instrument.</a:t>
            </a:r>
            <a:endParaRPr lang="nb-NO" dirty="0"/>
          </a:p>
          <a:p>
            <a:pPr marL="171450" indent="-171450">
              <a:buFont typeface="Arial,Sans-Serif"/>
              <a:buChar char="•"/>
            </a:pPr>
            <a:r>
              <a:rPr lang="en-US" dirty="0" err="1"/>
              <a:t>Lære</a:t>
            </a:r>
            <a:r>
              <a:rPr lang="en-US" dirty="0"/>
              <a:t> å </a:t>
            </a:r>
            <a:r>
              <a:rPr lang="en-US" dirty="0" err="1"/>
              <a:t>knytte</a:t>
            </a:r>
            <a:r>
              <a:rPr lang="en-US" dirty="0"/>
              <a:t> </a:t>
            </a:r>
            <a:r>
              <a:rPr lang="en-US" dirty="0" err="1"/>
              <a:t>skoene</a:t>
            </a:r>
            <a:r>
              <a:rPr lang="en-US" dirty="0"/>
              <a:t>.</a:t>
            </a:r>
            <a:endParaRPr lang="nb-NO" dirty="0"/>
          </a:p>
          <a:p>
            <a:pPr marL="171450" indent="-171450">
              <a:buFont typeface="Arial,Sans-Serif"/>
              <a:buChar char="•"/>
            </a:pPr>
            <a:r>
              <a:rPr lang="en-US" dirty="0" err="1"/>
              <a:t>Lær</a:t>
            </a:r>
            <a:r>
              <a:rPr lang="en-US" dirty="0"/>
              <a:t> deg </a:t>
            </a:r>
            <a:r>
              <a:rPr lang="en-US" dirty="0" err="1"/>
              <a:t>en</a:t>
            </a:r>
            <a:r>
              <a:rPr lang="en-US" dirty="0"/>
              <a:t> </a:t>
            </a:r>
            <a:r>
              <a:rPr lang="en-US" dirty="0" err="1"/>
              <a:t>ny</a:t>
            </a:r>
            <a:r>
              <a:rPr lang="en-US" dirty="0"/>
              <a:t> sang </a:t>
            </a:r>
            <a:r>
              <a:rPr lang="en-US" dirty="0" err="1"/>
              <a:t>eller</a:t>
            </a:r>
            <a:r>
              <a:rPr lang="en-US" dirty="0"/>
              <a:t> </a:t>
            </a:r>
            <a:r>
              <a:rPr lang="en-US" dirty="0" err="1"/>
              <a:t>en</a:t>
            </a:r>
            <a:r>
              <a:rPr lang="en-US" dirty="0"/>
              <a:t> </a:t>
            </a:r>
            <a:r>
              <a:rPr lang="en-US" dirty="0" err="1"/>
              <a:t>ny</a:t>
            </a:r>
            <a:r>
              <a:rPr lang="en-US" dirty="0"/>
              <a:t> </a:t>
            </a:r>
            <a:r>
              <a:rPr lang="en-US" dirty="0" err="1"/>
              <a:t>historie</a:t>
            </a:r>
            <a:r>
              <a:rPr lang="en-US" dirty="0"/>
              <a:t>.</a:t>
            </a:r>
            <a:endParaRPr lang="en-US" dirty="0">
              <a:cs typeface="Calibri"/>
            </a:endParaRPr>
          </a:p>
          <a:p>
            <a:pPr marL="171450" indent="-171450">
              <a:buFont typeface="Arial,Sans-Serif"/>
              <a:buChar char="•"/>
            </a:pPr>
            <a:r>
              <a:rPr lang="en-US" dirty="0" err="1"/>
              <a:t>Lær</a:t>
            </a:r>
            <a:r>
              <a:rPr lang="en-US" dirty="0"/>
              <a:t> deg å </a:t>
            </a:r>
            <a:r>
              <a:rPr lang="en-US" dirty="0" err="1"/>
              <a:t>sykle</a:t>
            </a:r>
            <a:r>
              <a:rPr lang="en-US" dirty="0"/>
              <a:t>. </a:t>
            </a:r>
            <a:endParaRPr lang="nb-NO" dirty="0"/>
          </a:p>
        </p:txBody>
      </p:sp>
      <p:sp>
        <p:nvSpPr>
          <p:cNvPr id="4" name="Plassholder for lysbildenummer 3"/>
          <p:cNvSpPr>
            <a:spLocks noGrp="1"/>
          </p:cNvSpPr>
          <p:nvPr>
            <p:ph type="sldNum" sz="quarter" idx="5"/>
          </p:nvPr>
        </p:nvSpPr>
        <p:spPr/>
        <p:txBody>
          <a:bodyPr/>
          <a:lstStyle/>
          <a:p>
            <a:fld id="{FE13D46B-C8E3-4329-9363-9B51E9F88506}" type="slidenum">
              <a:rPr lang="nb-NO"/>
              <a:t>20</a:t>
            </a:fld>
            <a:endParaRPr lang="nb-NO"/>
          </a:p>
        </p:txBody>
      </p:sp>
    </p:spTree>
    <p:extLst>
      <p:ext uri="{BB962C8B-B14F-4D97-AF65-F5344CB8AC3E}">
        <p14:creationId xmlns:p14="http://schemas.microsoft.com/office/powerpoint/2010/main" val="87080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Gi til andre</a:t>
            </a:r>
            <a:endParaRPr lang="nb-NO" b="1" dirty="0"/>
          </a:p>
          <a:p>
            <a:r>
              <a:rPr lang="nb-NO" dirty="0">
                <a:cs typeface="Calibri" panose="020F0502020204030204"/>
              </a:rPr>
              <a:t>Det kan være å gi ting/gave til andre, eller å hjelpe mamma med å rydde av bordet, henge opp klær, rydde lekene, være sammen med andre når de trenger deg, leke med vennen dine, spørre andre om de vil være med. Da gjør vi noe for noen andre og det gjør at vi også har det bedre selv. Det gjør oss glade. Det å hjelpe eller gjøre noe for andre gjør at vi tenker på de og ikke på oss selv, og det kan jo være bra hvis vi har mange triste tanker selv. </a:t>
            </a:r>
          </a:p>
          <a:p>
            <a:endParaRPr lang="nb-NO" b="1"/>
          </a:p>
          <a:p>
            <a:r>
              <a:rPr lang="nb-NO" b="1" dirty="0">
                <a:cs typeface="Calibri"/>
              </a:rPr>
              <a:t>Ekstra informasjon til de voksne:</a:t>
            </a:r>
            <a:endParaRPr lang="nb-NO" b="1" dirty="0"/>
          </a:p>
          <a:p>
            <a:r>
              <a:rPr lang="en-US" dirty="0"/>
              <a:t>Å </a:t>
            </a:r>
            <a:r>
              <a:rPr lang="en-US" dirty="0" err="1"/>
              <a:t>gi</a:t>
            </a:r>
            <a:r>
              <a:rPr lang="en-US" dirty="0"/>
              <a:t> </a:t>
            </a:r>
            <a:r>
              <a:rPr lang="en-US" dirty="0" err="1"/>
              <a:t>til</a:t>
            </a:r>
            <a:r>
              <a:rPr lang="en-US" dirty="0"/>
              <a:t> </a:t>
            </a:r>
            <a:r>
              <a:rPr lang="en-US" dirty="0" err="1"/>
              <a:t>andre</a:t>
            </a:r>
            <a:r>
              <a:rPr lang="en-US" dirty="0"/>
              <a:t> handler om å </a:t>
            </a:r>
            <a:r>
              <a:rPr lang="en-US" dirty="0" err="1"/>
              <a:t>gjøre</a:t>
            </a:r>
            <a:r>
              <a:rPr lang="en-US" dirty="0"/>
              <a:t> </a:t>
            </a:r>
            <a:r>
              <a:rPr lang="en-US" dirty="0" err="1"/>
              <a:t>noe</a:t>
            </a:r>
            <a:r>
              <a:rPr lang="en-US" dirty="0"/>
              <a:t> for </a:t>
            </a:r>
            <a:r>
              <a:rPr lang="en-US" dirty="0" err="1"/>
              <a:t>andre</a:t>
            </a:r>
            <a:r>
              <a:rPr lang="en-US" dirty="0"/>
              <a:t>. Det </a:t>
            </a:r>
            <a:r>
              <a:rPr lang="en-US" dirty="0" err="1"/>
              <a:t>gir</a:t>
            </a:r>
            <a:r>
              <a:rPr lang="en-US" dirty="0"/>
              <a:t> </a:t>
            </a:r>
            <a:r>
              <a:rPr lang="en-US" dirty="0" err="1"/>
              <a:t>økt</a:t>
            </a:r>
            <a:r>
              <a:rPr lang="en-US" dirty="0"/>
              <a:t> </a:t>
            </a:r>
            <a:r>
              <a:rPr lang="en-US" dirty="0" err="1"/>
              <a:t>livskvalitet</a:t>
            </a:r>
            <a:r>
              <a:rPr lang="en-US" dirty="0"/>
              <a:t>.</a:t>
            </a:r>
            <a:endParaRPr lang="en-US" dirty="0">
              <a:cs typeface="Calibri"/>
            </a:endParaRPr>
          </a:p>
          <a:p>
            <a:endParaRPr lang="en-US"/>
          </a:p>
          <a:p>
            <a:r>
              <a:rPr lang="en-US" err="1"/>
              <a:t>Forskning</a:t>
            </a:r>
            <a:r>
              <a:rPr lang="en-US" dirty="0"/>
              <a:t> </a:t>
            </a:r>
            <a:r>
              <a:rPr lang="en-US" err="1"/>
              <a:t>viser</a:t>
            </a:r>
            <a:r>
              <a:rPr lang="en-US" dirty="0"/>
              <a:t> at </a:t>
            </a:r>
            <a:r>
              <a:rPr lang="en-US" err="1"/>
              <a:t>livskvaliteten</a:t>
            </a:r>
            <a:r>
              <a:rPr lang="en-US" dirty="0"/>
              <a:t> </a:t>
            </a:r>
            <a:r>
              <a:rPr lang="en-US" err="1"/>
              <a:t>blir</a:t>
            </a:r>
            <a:r>
              <a:rPr lang="en-US" dirty="0"/>
              <a:t> </a:t>
            </a:r>
            <a:r>
              <a:rPr lang="en-US" err="1"/>
              <a:t>høyere</a:t>
            </a:r>
            <a:r>
              <a:rPr lang="en-US" dirty="0"/>
              <a:t> </a:t>
            </a:r>
            <a:r>
              <a:rPr lang="en-US" err="1"/>
              <a:t>når</a:t>
            </a:r>
            <a:r>
              <a:rPr lang="en-US" dirty="0"/>
              <a:t> du </a:t>
            </a:r>
            <a:r>
              <a:rPr lang="en-US" err="1"/>
              <a:t>har</a:t>
            </a:r>
            <a:r>
              <a:rPr lang="en-US" dirty="0"/>
              <a:t> </a:t>
            </a:r>
            <a:r>
              <a:rPr lang="en-US" err="1"/>
              <a:t>en</a:t>
            </a:r>
            <a:r>
              <a:rPr lang="en-US" dirty="0"/>
              <a:t> </a:t>
            </a:r>
            <a:r>
              <a:rPr lang="en-US" err="1"/>
              <a:t>følelse</a:t>
            </a:r>
            <a:r>
              <a:rPr lang="en-US" dirty="0"/>
              <a:t> av </a:t>
            </a:r>
            <a:r>
              <a:rPr lang="en-US" err="1"/>
              <a:t>mening</a:t>
            </a:r>
            <a:r>
              <a:rPr lang="en-US" dirty="0"/>
              <a:t> </a:t>
            </a:r>
            <a:r>
              <a:rPr lang="en-US" err="1"/>
              <a:t>og</a:t>
            </a:r>
            <a:r>
              <a:rPr lang="en-US" dirty="0"/>
              <a:t> </a:t>
            </a:r>
            <a:r>
              <a:rPr lang="en-US" err="1"/>
              <a:t>bidrar</a:t>
            </a:r>
            <a:r>
              <a:rPr lang="en-US" dirty="0"/>
              <a:t> </a:t>
            </a:r>
            <a:r>
              <a:rPr lang="en-US" err="1"/>
              <a:t>i</a:t>
            </a:r>
            <a:r>
              <a:rPr lang="en-US" dirty="0"/>
              <a:t> </a:t>
            </a:r>
            <a:r>
              <a:rPr lang="en-US" err="1"/>
              <a:t>samfunnet</a:t>
            </a:r>
            <a:r>
              <a:rPr lang="en-US" dirty="0"/>
              <a:t>. Det å </a:t>
            </a:r>
            <a:r>
              <a:rPr lang="en-US" err="1"/>
              <a:t>gi</a:t>
            </a:r>
            <a:r>
              <a:rPr lang="en-US" dirty="0"/>
              <a:t> </a:t>
            </a:r>
            <a:r>
              <a:rPr lang="en-US" err="1"/>
              <a:t>aktiverer</a:t>
            </a:r>
            <a:r>
              <a:rPr lang="en-US" dirty="0"/>
              <a:t> </a:t>
            </a:r>
            <a:r>
              <a:rPr lang="en-US" err="1"/>
              <a:t>områder</a:t>
            </a:r>
            <a:r>
              <a:rPr lang="en-US" dirty="0"/>
              <a:t> </a:t>
            </a:r>
            <a:r>
              <a:rPr lang="en-US" err="1"/>
              <a:t>i</a:t>
            </a:r>
            <a:r>
              <a:rPr lang="en-US" dirty="0"/>
              <a:t> </a:t>
            </a:r>
            <a:r>
              <a:rPr lang="en-US" err="1"/>
              <a:t>hjernen</a:t>
            </a:r>
            <a:r>
              <a:rPr lang="en-US" dirty="0"/>
              <a:t> </a:t>
            </a:r>
            <a:r>
              <a:rPr lang="en-US" err="1"/>
              <a:t>som</a:t>
            </a:r>
            <a:r>
              <a:rPr lang="en-US" dirty="0"/>
              <a:t> er </a:t>
            </a:r>
            <a:r>
              <a:rPr lang="en-US" err="1"/>
              <a:t>ansvarlig</a:t>
            </a:r>
            <a:r>
              <a:rPr lang="en-US" dirty="0"/>
              <a:t> for </a:t>
            </a:r>
            <a:r>
              <a:rPr lang="en-US" err="1"/>
              <a:t>lykke</a:t>
            </a:r>
            <a:r>
              <a:rPr lang="en-US" dirty="0"/>
              <a:t>, </a:t>
            </a:r>
            <a:r>
              <a:rPr lang="en-US" err="1"/>
              <a:t>belønning</a:t>
            </a:r>
            <a:r>
              <a:rPr lang="en-US" dirty="0"/>
              <a:t> </a:t>
            </a:r>
            <a:r>
              <a:rPr lang="en-US" err="1"/>
              <a:t>og</a:t>
            </a:r>
            <a:r>
              <a:rPr lang="en-US" dirty="0"/>
              <a:t> </a:t>
            </a:r>
            <a:r>
              <a:rPr lang="en-US" err="1"/>
              <a:t>velvære</a:t>
            </a:r>
            <a:r>
              <a:rPr lang="en-US" dirty="0"/>
              <a:t>. </a:t>
            </a:r>
            <a:r>
              <a:rPr lang="en-US" err="1"/>
              <a:t>Når</a:t>
            </a:r>
            <a:r>
              <a:rPr lang="en-US" dirty="0"/>
              <a:t> vi </a:t>
            </a:r>
            <a:r>
              <a:rPr lang="en-US" err="1"/>
              <a:t>flytter</a:t>
            </a:r>
            <a:r>
              <a:rPr lang="en-US" dirty="0"/>
              <a:t> </a:t>
            </a:r>
            <a:r>
              <a:rPr lang="en-US" err="1"/>
              <a:t>oppmerksomheten</a:t>
            </a:r>
            <a:r>
              <a:rPr lang="en-US" dirty="0"/>
              <a:t> bort </a:t>
            </a:r>
            <a:r>
              <a:rPr lang="en-US" err="1"/>
              <a:t>fra</a:t>
            </a:r>
            <a:r>
              <a:rPr lang="en-US" dirty="0"/>
              <a:t> </a:t>
            </a:r>
            <a:r>
              <a:rPr lang="en-US" err="1"/>
              <a:t>oss</a:t>
            </a:r>
            <a:r>
              <a:rPr lang="en-US" dirty="0"/>
              <a:t> </a:t>
            </a:r>
            <a:r>
              <a:rPr lang="en-US" err="1"/>
              <a:t>selv</a:t>
            </a:r>
            <a:r>
              <a:rPr lang="en-US" dirty="0"/>
              <a:t>, </a:t>
            </a:r>
            <a:r>
              <a:rPr lang="en-US" err="1"/>
              <a:t>så</a:t>
            </a:r>
            <a:r>
              <a:rPr lang="en-US" dirty="0"/>
              <a:t> </a:t>
            </a:r>
            <a:r>
              <a:rPr lang="en-US" err="1"/>
              <a:t>kan</a:t>
            </a:r>
            <a:r>
              <a:rPr lang="en-US" dirty="0"/>
              <a:t> det </a:t>
            </a:r>
            <a:r>
              <a:rPr lang="en-US" err="1"/>
              <a:t>redusere</a:t>
            </a:r>
            <a:r>
              <a:rPr lang="en-US" dirty="0"/>
              <a:t> negative tanker </a:t>
            </a:r>
            <a:r>
              <a:rPr lang="en-US" err="1"/>
              <a:t>og</a:t>
            </a:r>
            <a:r>
              <a:rPr lang="en-US" dirty="0"/>
              <a:t> stress.</a:t>
            </a:r>
            <a:endParaRPr lang="nb-NO" dirty="0"/>
          </a:p>
          <a:p>
            <a:endParaRPr lang="en-US" dirty="0">
              <a:cs typeface="Calibri"/>
            </a:endParaRPr>
          </a:p>
          <a:p>
            <a:r>
              <a:rPr lang="nb-NO" b="1" dirty="0"/>
              <a:t>Tips</a:t>
            </a:r>
            <a:endParaRPr lang="nb-NO" dirty="0"/>
          </a:p>
          <a:p>
            <a:pPr marL="285750" indent="-285750">
              <a:buFont typeface="Arial,Sans-Serif"/>
              <a:buChar char="•"/>
            </a:pPr>
            <a:r>
              <a:rPr lang="en-US" dirty="0"/>
              <a:t>Smil </a:t>
            </a:r>
            <a:r>
              <a:rPr lang="en-US" dirty="0" err="1"/>
              <a:t>til</a:t>
            </a:r>
            <a:r>
              <a:rPr lang="en-US" dirty="0"/>
              <a:t> </a:t>
            </a:r>
            <a:r>
              <a:rPr lang="en-US" dirty="0" err="1"/>
              <a:t>andre</a:t>
            </a:r>
            <a:r>
              <a:rPr lang="en-US" dirty="0"/>
              <a:t>.</a:t>
            </a:r>
            <a:endParaRPr lang="nb-NO" dirty="0"/>
          </a:p>
          <a:p>
            <a:pPr marL="285750" indent="-285750">
              <a:buFont typeface="Arial,Sans-Serif"/>
              <a:buChar char="•"/>
            </a:pPr>
            <a:r>
              <a:rPr lang="en-US" dirty="0"/>
              <a:t>Si fine </a:t>
            </a:r>
            <a:r>
              <a:rPr lang="en-US" dirty="0" err="1"/>
              <a:t>ord</a:t>
            </a:r>
            <a:r>
              <a:rPr lang="en-US" dirty="0"/>
              <a:t> </a:t>
            </a:r>
            <a:r>
              <a:rPr lang="en-US" dirty="0" err="1"/>
              <a:t>til</a:t>
            </a:r>
            <a:r>
              <a:rPr lang="en-US" dirty="0"/>
              <a:t> de </a:t>
            </a:r>
            <a:r>
              <a:rPr lang="en-US" dirty="0" err="1"/>
              <a:t>rundt</a:t>
            </a:r>
            <a:r>
              <a:rPr lang="en-US" dirty="0"/>
              <a:t> deg. </a:t>
            </a:r>
            <a:endParaRPr lang="en-US" dirty="0">
              <a:cs typeface="Calibri"/>
            </a:endParaRPr>
          </a:p>
          <a:p>
            <a:pPr marL="285750" indent="-285750">
              <a:buFont typeface="Arial,Sans-Serif"/>
              <a:buChar char="•"/>
            </a:pPr>
            <a:r>
              <a:rPr lang="en-US" dirty="0"/>
              <a:t>Del </a:t>
            </a:r>
            <a:r>
              <a:rPr lang="en-US" dirty="0" err="1"/>
              <a:t>eller</a:t>
            </a:r>
            <a:r>
              <a:rPr lang="en-US" dirty="0"/>
              <a:t> </a:t>
            </a:r>
            <a:r>
              <a:rPr lang="en-US" dirty="0" err="1"/>
              <a:t>gi</a:t>
            </a:r>
            <a:r>
              <a:rPr lang="en-US" dirty="0"/>
              <a:t> </a:t>
            </a:r>
            <a:r>
              <a:rPr lang="en-US" dirty="0" err="1"/>
              <a:t>til</a:t>
            </a:r>
            <a:r>
              <a:rPr lang="en-US" dirty="0"/>
              <a:t> </a:t>
            </a:r>
            <a:r>
              <a:rPr lang="en-US" dirty="0" err="1"/>
              <a:t>noen</a:t>
            </a:r>
            <a:r>
              <a:rPr lang="en-US" dirty="0"/>
              <a:t> </a:t>
            </a:r>
            <a:r>
              <a:rPr lang="en-US" dirty="0" err="1"/>
              <a:t>som</a:t>
            </a:r>
            <a:r>
              <a:rPr lang="en-US" dirty="0"/>
              <a:t> </a:t>
            </a:r>
            <a:r>
              <a:rPr lang="en-US" dirty="0" err="1"/>
              <a:t>trenger</a:t>
            </a:r>
            <a:r>
              <a:rPr lang="en-US" dirty="0"/>
              <a:t> det. </a:t>
            </a:r>
            <a:endParaRPr lang="en-US" dirty="0">
              <a:cs typeface="Calibri"/>
            </a:endParaRPr>
          </a:p>
          <a:p>
            <a:pPr marL="285750" indent="-285750">
              <a:buFont typeface="Arial,Sans-Serif"/>
              <a:buChar char="•"/>
            </a:pPr>
            <a:r>
              <a:rPr lang="en-US" dirty="0" err="1"/>
              <a:t>Hjelp</a:t>
            </a:r>
            <a:r>
              <a:rPr lang="en-US" dirty="0"/>
              <a:t> </a:t>
            </a:r>
            <a:r>
              <a:rPr lang="en-US" dirty="0" err="1"/>
              <a:t>noen</a:t>
            </a:r>
            <a:r>
              <a:rPr lang="en-US" dirty="0"/>
              <a:t> med </a:t>
            </a:r>
            <a:r>
              <a:rPr lang="en-US" dirty="0" err="1"/>
              <a:t>noe</a:t>
            </a:r>
            <a:r>
              <a:rPr lang="en-US" dirty="0"/>
              <a:t> </a:t>
            </a:r>
            <a:r>
              <a:rPr lang="en-US" dirty="0" err="1"/>
              <a:t>praktisk</a:t>
            </a:r>
            <a:r>
              <a:rPr lang="en-US" dirty="0"/>
              <a:t>: </a:t>
            </a:r>
            <a:r>
              <a:rPr lang="en-US" dirty="0" err="1"/>
              <a:t>som</a:t>
            </a:r>
            <a:r>
              <a:rPr lang="en-US" dirty="0"/>
              <a:t> </a:t>
            </a:r>
            <a:r>
              <a:rPr lang="en-US" dirty="0" err="1"/>
              <a:t>matlaging</a:t>
            </a:r>
            <a:r>
              <a:rPr lang="en-US" dirty="0"/>
              <a:t>, </a:t>
            </a:r>
            <a:r>
              <a:rPr lang="en-US" dirty="0" err="1"/>
              <a:t>eller</a:t>
            </a:r>
            <a:r>
              <a:rPr lang="en-US" dirty="0"/>
              <a:t> </a:t>
            </a:r>
            <a:r>
              <a:rPr lang="en-US" dirty="0" err="1"/>
              <a:t>gå</a:t>
            </a:r>
            <a:r>
              <a:rPr lang="en-US" dirty="0"/>
              <a:t> </a:t>
            </a:r>
            <a:r>
              <a:rPr lang="en-US" dirty="0" err="1"/>
              <a:t>ut</a:t>
            </a:r>
            <a:r>
              <a:rPr lang="en-US" dirty="0"/>
              <a:t> med </a:t>
            </a:r>
            <a:r>
              <a:rPr lang="en-US" dirty="0" err="1"/>
              <a:t>søppel</a:t>
            </a:r>
            <a:r>
              <a:rPr lang="en-US" dirty="0"/>
              <a:t> </a:t>
            </a:r>
            <a:r>
              <a:rPr lang="en-US" dirty="0" err="1"/>
              <a:t>eller</a:t>
            </a:r>
            <a:r>
              <a:rPr lang="en-US" dirty="0"/>
              <a:t> </a:t>
            </a:r>
            <a:r>
              <a:rPr lang="en-US" dirty="0" err="1"/>
              <a:t>rydde</a:t>
            </a:r>
            <a:r>
              <a:rPr lang="en-US" dirty="0"/>
              <a:t> </a:t>
            </a:r>
            <a:r>
              <a:rPr lang="en-US" dirty="0" err="1"/>
              <a:t>bordet</a:t>
            </a:r>
            <a:r>
              <a:rPr lang="en-US" dirty="0"/>
              <a:t>. Enten </a:t>
            </a:r>
            <a:r>
              <a:rPr lang="en-US" dirty="0" err="1"/>
              <a:t>hjemme</a:t>
            </a:r>
            <a:r>
              <a:rPr lang="en-US" dirty="0"/>
              <a:t> </a:t>
            </a:r>
            <a:r>
              <a:rPr lang="en-US" dirty="0" err="1"/>
              <a:t>eller</a:t>
            </a:r>
            <a:r>
              <a:rPr lang="en-US" dirty="0"/>
              <a:t> </a:t>
            </a:r>
            <a:r>
              <a:rPr lang="en-US" dirty="0" err="1"/>
              <a:t>i</a:t>
            </a:r>
            <a:r>
              <a:rPr lang="en-US" dirty="0"/>
              <a:t> </a:t>
            </a:r>
            <a:r>
              <a:rPr lang="en-US" dirty="0" err="1"/>
              <a:t>barnehagen</a:t>
            </a:r>
            <a:r>
              <a:rPr lang="en-US" dirty="0"/>
              <a:t>.</a:t>
            </a:r>
            <a:endParaRPr lang="nb-NO" dirty="0"/>
          </a:p>
          <a:p>
            <a:pPr marL="285750" indent="-285750">
              <a:buFont typeface="Arial,Sans-Serif"/>
              <a:buChar char="•"/>
            </a:pPr>
            <a:r>
              <a:rPr lang="en-US" dirty="0" err="1"/>
              <a:t>Gjør</a:t>
            </a:r>
            <a:r>
              <a:rPr lang="en-US" dirty="0"/>
              <a:t> </a:t>
            </a:r>
            <a:r>
              <a:rPr lang="en-US" dirty="0" err="1"/>
              <a:t>noe</a:t>
            </a:r>
            <a:r>
              <a:rPr lang="en-US" dirty="0"/>
              <a:t> for </a:t>
            </a:r>
            <a:r>
              <a:rPr lang="en-US" dirty="0" err="1"/>
              <a:t>en</a:t>
            </a:r>
            <a:r>
              <a:rPr lang="en-US" dirty="0"/>
              <a:t> </a:t>
            </a:r>
            <a:r>
              <a:rPr lang="en-US" dirty="0" err="1"/>
              <a:t>venn</a:t>
            </a:r>
            <a:r>
              <a:rPr lang="en-US" dirty="0"/>
              <a:t> </a:t>
            </a:r>
            <a:r>
              <a:rPr lang="en-US" dirty="0" err="1"/>
              <a:t>eller</a:t>
            </a:r>
            <a:r>
              <a:rPr lang="en-US" dirty="0"/>
              <a:t> </a:t>
            </a:r>
            <a:r>
              <a:rPr lang="en-US" dirty="0" err="1"/>
              <a:t>noen</a:t>
            </a:r>
            <a:r>
              <a:rPr lang="en-US" dirty="0"/>
              <a:t> du </a:t>
            </a:r>
            <a:r>
              <a:rPr lang="en-US" dirty="0" err="1"/>
              <a:t>kjenner</a:t>
            </a:r>
            <a:r>
              <a:rPr lang="en-US" dirty="0"/>
              <a:t> </a:t>
            </a:r>
            <a:r>
              <a:rPr lang="en-US" dirty="0" err="1"/>
              <a:t>rundt</a:t>
            </a:r>
            <a:r>
              <a:rPr lang="en-US" dirty="0"/>
              <a:t> deg.</a:t>
            </a:r>
            <a:endParaRPr lang="en-US" dirty="0">
              <a:cs typeface="Calibri"/>
            </a:endParaRPr>
          </a:p>
          <a:p>
            <a:pPr marL="285750" indent="-285750">
              <a:buFont typeface="Arial,Sans-Serif"/>
              <a:buChar char="•"/>
            </a:pPr>
            <a:r>
              <a:rPr lang="en-US" dirty="0" err="1"/>
              <a:t>Gjør</a:t>
            </a:r>
            <a:r>
              <a:rPr lang="en-US" dirty="0"/>
              <a:t> </a:t>
            </a:r>
            <a:r>
              <a:rPr lang="en-US" dirty="0" err="1"/>
              <a:t>noen</a:t>
            </a:r>
            <a:r>
              <a:rPr lang="en-US" dirty="0"/>
              <a:t> </a:t>
            </a:r>
            <a:r>
              <a:rPr lang="en-US" dirty="0" err="1"/>
              <a:t>en</a:t>
            </a:r>
            <a:r>
              <a:rPr lang="en-US" dirty="0"/>
              <a:t> </a:t>
            </a:r>
            <a:r>
              <a:rPr lang="en-US" dirty="0" err="1"/>
              <a:t>tjeneste</a:t>
            </a:r>
            <a:r>
              <a:rPr lang="en-US" dirty="0"/>
              <a:t> </a:t>
            </a:r>
            <a:r>
              <a:rPr lang="en-US" dirty="0" err="1"/>
              <a:t>uten</a:t>
            </a:r>
            <a:r>
              <a:rPr lang="en-US" dirty="0"/>
              <a:t> at de </a:t>
            </a:r>
            <a:r>
              <a:rPr lang="en-US" dirty="0" err="1"/>
              <a:t>har</a:t>
            </a:r>
            <a:r>
              <a:rPr lang="en-US" dirty="0"/>
              <a:t> </a:t>
            </a:r>
            <a:r>
              <a:rPr lang="en-US" dirty="0" err="1"/>
              <a:t>bedt</a:t>
            </a:r>
            <a:r>
              <a:rPr lang="en-US" dirty="0"/>
              <a:t> om det. For </a:t>
            </a:r>
            <a:r>
              <a:rPr lang="en-US" dirty="0" err="1"/>
              <a:t>eksempel</a:t>
            </a:r>
            <a:r>
              <a:rPr lang="en-US" dirty="0"/>
              <a:t> ta av </a:t>
            </a:r>
            <a:r>
              <a:rPr lang="en-US" dirty="0" err="1"/>
              <a:t>bordet</a:t>
            </a:r>
            <a:r>
              <a:rPr lang="en-US" dirty="0"/>
              <a:t> </a:t>
            </a:r>
            <a:r>
              <a:rPr lang="en-US" dirty="0" err="1"/>
              <a:t>etter</a:t>
            </a:r>
            <a:r>
              <a:rPr lang="en-US" dirty="0"/>
              <a:t> </a:t>
            </a:r>
            <a:r>
              <a:rPr lang="en-US" dirty="0" err="1"/>
              <a:t>måltidet</a:t>
            </a:r>
            <a:r>
              <a:rPr lang="en-US" dirty="0"/>
              <a:t>.</a:t>
            </a:r>
            <a:endParaRPr lang="en-US" dirty="0">
              <a:cs typeface="Calibri"/>
            </a:endParaRPr>
          </a:p>
          <a:p>
            <a:endParaRPr lang="en-US">
              <a:cs typeface="Calibri" panose="020F0502020204030204"/>
            </a:endParaRPr>
          </a:p>
        </p:txBody>
      </p:sp>
      <p:sp>
        <p:nvSpPr>
          <p:cNvPr id="4" name="Plassholder for lysbildenummer 3"/>
          <p:cNvSpPr>
            <a:spLocks noGrp="1"/>
          </p:cNvSpPr>
          <p:nvPr>
            <p:ph type="sldNum" sz="quarter" idx="5"/>
          </p:nvPr>
        </p:nvSpPr>
        <p:spPr/>
        <p:txBody>
          <a:bodyPr/>
          <a:lstStyle/>
          <a:p>
            <a:fld id="{FE13D46B-C8E3-4329-9363-9B51E9F88506}" type="slidenum">
              <a:rPr lang="nb-NO"/>
              <a:t>21</a:t>
            </a:fld>
            <a:endParaRPr lang="nb-NO"/>
          </a:p>
        </p:txBody>
      </p:sp>
    </p:spTree>
    <p:extLst>
      <p:ext uri="{BB962C8B-B14F-4D97-AF65-F5344CB8AC3E}">
        <p14:creationId xmlns:p14="http://schemas.microsoft.com/office/powerpoint/2010/main" val="3221962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err="1">
                <a:cs typeface="Calibri"/>
              </a:rPr>
              <a:t>Knytte</a:t>
            </a:r>
            <a:r>
              <a:rPr lang="en-US" b="1" dirty="0">
                <a:cs typeface="Calibri"/>
              </a:rPr>
              <a:t> </a:t>
            </a:r>
            <a:r>
              <a:rPr lang="en-US" b="1" dirty="0" err="1">
                <a:cs typeface="Calibri"/>
              </a:rPr>
              <a:t>bånd</a:t>
            </a:r>
            <a:r>
              <a:rPr lang="en-US" dirty="0">
                <a:cs typeface="Calibri"/>
              </a:rPr>
              <a:t> - det </a:t>
            </a:r>
            <a:r>
              <a:rPr lang="en-US" dirty="0" err="1">
                <a:cs typeface="Calibri"/>
              </a:rPr>
              <a:t>betyr</a:t>
            </a:r>
            <a:r>
              <a:rPr lang="en-US" dirty="0">
                <a:cs typeface="Calibri"/>
              </a:rPr>
              <a:t> at vi </a:t>
            </a:r>
            <a:r>
              <a:rPr lang="en-US" dirty="0" err="1">
                <a:cs typeface="Calibri"/>
              </a:rPr>
              <a:t>bryr</a:t>
            </a:r>
            <a:r>
              <a:rPr lang="en-US" dirty="0">
                <a:cs typeface="Calibri"/>
              </a:rPr>
              <a:t> </a:t>
            </a:r>
            <a:r>
              <a:rPr lang="en-US" dirty="0" err="1">
                <a:cs typeface="Calibri"/>
              </a:rPr>
              <a:t>oss</a:t>
            </a:r>
            <a:r>
              <a:rPr lang="en-US" dirty="0">
                <a:cs typeface="Calibri"/>
              </a:rPr>
              <a:t> om de </a:t>
            </a:r>
            <a:r>
              <a:rPr lang="en-US" dirty="0" err="1">
                <a:cs typeface="Calibri"/>
              </a:rPr>
              <a:t>som</a:t>
            </a:r>
            <a:r>
              <a:rPr lang="en-US" dirty="0">
                <a:cs typeface="Calibri"/>
              </a:rPr>
              <a:t> er </a:t>
            </a:r>
            <a:r>
              <a:rPr lang="en-US" dirty="0" err="1">
                <a:cs typeface="Calibri"/>
              </a:rPr>
              <a:t>rundt</a:t>
            </a:r>
            <a:r>
              <a:rPr lang="en-US" dirty="0">
                <a:cs typeface="Calibri"/>
              </a:rPr>
              <a:t> </a:t>
            </a:r>
            <a:r>
              <a:rPr lang="en-US" dirty="0" err="1">
                <a:cs typeface="Calibri"/>
              </a:rPr>
              <a:t>oss</a:t>
            </a:r>
            <a:r>
              <a:rPr lang="en-US" dirty="0">
                <a:cs typeface="Calibri"/>
              </a:rPr>
              <a:t>: de vi </a:t>
            </a:r>
            <a:r>
              <a:rPr lang="en-US" dirty="0" err="1">
                <a:cs typeface="Calibri"/>
              </a:rPr>
              <a:t>bor</a:t>
            </a:r>
            <a:r>
              <a:rPr lang="en-US" dirty="0">
                <a:cs typeface="Calibri"/>
              </a:rPr>
              <a:t> </a:t>
            </a:r>
            <a:r>
              <a:rPr lang="en-US" dirty="0" err="1">
                <a:cs typeface="Calibri"/>
              </a:rPr>
              <a:t>sammen</a:t>
            </a:r>
            <a:r>
              <a:rPr lang="en-US" dirty="0">
                <a:cs typeface="Calibri"/>
              </a:rPr>
              <a:t> med, </a:t>
            </a:r>
            <a:r>
              <a:rPr lang="en-US" dirty="0" err="1">
                <a:cs typeface="Calibri"/>
              </a:rPr>
              <a:t>andre</a:t>
            </a:r>
            <a:r>
              <a:rPr lang="en-US" dirty="0">
                <a:cs typeface="Calibri"/>
              </a:rPr>
              <a:t> </a:t>
            </a:r>
            <a:r>
              <a:rPr lang="en-US" dirty="0" err="1">
                <a:cs typeface="Calibri"/>
              </a:rPr>
              <a:t>i</a:t>
            </a:r>
            <a:r>
              <a:rPr lang="en-US" dirty="0">
                <a:cs typeface="Calibri"/>
              </a:rPr>
              <a:t> </a:t>
            </a:r>
            <a:r>
              <a:rPr lang="en-US" dirty="0" err="1">
                <a:cs typeface="Calibri"/>
              </a:rPr>
              <a:t>familien</a:t>
            </a:r>
            <a:r>
              <a:rPr lang="en-US" dirty="0">
                <a:cs typeface="Calibri"/>
              </a:rPr>
              <a:t>, </a:t>
            </a:r>
            <a:r>
              <a:rPr lang="en-US" dirty="0" err="1">
                <a:cs typeface="Calibri"/>
              </a:rPr>
              <a:t>venner</a:t>
            </a:r>
            <a:r>
              <a:rPr lang="en-US" dirty="0">
                <a:cs typeface="Calibri"/>
              </a:rPr>
              <a:t>, </a:t>
            </a:r>
            <a:r>
              <a:rPr lang="en-US" dirty="0" err="1">
                <a:cs typeface="Calibri"/>
              </a:rPr>
              <a:t>kjæledyr</a:t>
            </a:r>
            <a:r>
              <a:rPr lang="en-US" dirty="0">
                <a:cs typeface="Calibri"/>
              </a:rPr>
              <a:t> </a:t>
            </a:r>
            <a:r>
              <a:rPr lang="en-US" dirty="0" err="1">
                <a:cs typeface="Calibri"/>
              </a:rPr>
              <a:t>og</a:t>
            </a:r>
            <a:r>
              <a:rPr lang="en-US" dirty="0">
                <a:cs typeface="Calibri"/>
              </a:rPr>
              <a:t> de </a:t>
            </a:r>
            <a:r>
              <a:rPr lang="en-US" dirty="0" err="1">
                <a:cs typeface="Calibri"/>
              </a:rPr>
              <a:t>som</a:t>
            </a:r>
            <a:r>
              <a:rPr lang="en-US" dirty="0">
                <a:cs typeface="Calibri"/>
              </a:rPr>
              <a:t> er </a:t>
            </a:r>
            <a:r>
              <a:rPr lang="en-US" dirty="0" err="1">
                <a:cs typeface="Calibri"/>
              </a:rPr>
              <a:t>i</a:t>
            </a:r>
            <a:r>
              <a:rPr lang="en-US" dirty="0">
                <a:cs typeface="Calibri"/>
              </a:rPr>
              <a:t> </a:t>
            </a:r>
            <a:r>
              <a:rPr lang="en-US" dirty="0" err="1">
                <a:cs typeface="Calibri"/>
              </a:rPr>
              <a:t>barnehagen</a:t>
            </a:r>
            <a:r>
              <a:rPr lang="en-US" dirty="0">
                <a:cs typeface="Calibri"/>
              </a:rPr>
              <a:t>. </a:t>
            </a:r>
            <a:endParaRPr lang="en-US" dirty="0"/>
          </a:p>
          <a:p>
            <a:r>
              <a:rPr lang="en-US" dirty="0"/>
              <a:t>Noen </a:t>
            </a:r>
            <a:r>
              <a:rPr lang="en-US" dirty="0" err="1"/>
              <a:t>trenger</a:t>
            </a:r>
            <a:r>
              <a:rPr lang="en-US" dirty="0"/>
              <a:t> mange </a:t>
            </a:r>
            <a:r>
              <a:rPr lang="en-US" dirty="0" err="1"/>
              <a:t>rundt</a:t>
            </a:r>
            <a:r>
              <a:rPr lang="en-US" dirty="0"/>
              <a:t> seg, </a:t>
            </a:r>
            <a:r>
              <a:rPr lang="en-US" dirty="0" err="1"/>
              <a:t>noen</a:t>
            </a:r>
            <a:r>
              <a:rPr lang="en-US" dirty="0"/>
              <a:t> </a:t>
            </a:r>
            <a:r>
              <a:rPr lang="en-US" dirty="0" err="1"/>
              <a:t>trenger</a:t>
            </a:r>
            <a:r>
              <a:rPr lang="en-US" dirty="0"/>
              <a:t> </a:t>
            </a:r>
            <a:r>
              <a:rPr lang="en-US" dirty="0" err="1"/>
              <a:t>ikke</a:t>
            </a:r>
            <a:r>
              <a:rPr lang="en-US" dirty="0"/>
              <a:t> </a:t>
            </a:r>
            <a:r>
              <a:rPr lang="en-US" dirty="0" err="1"/>
              <a:t>så</a:t>
            </a:r>
            <a:r>
              <a:rPr lang="en-US" dirty="0"/>
              <a:t> mange, men alle </a:t>
            </a:r>
            <a:r>
              <a:rPr lang="en-US" dirty="0" err="1"/>
              <a:t>trenger</a:t>
            </a:r>
            <a:r>
              <a:rPr lang="en-US" dirty="0"/>
              <a:t> </a:t>
            </a:r>
            <a:r>
              <a:rPr lang="en-US" dirty="0" err="1"/>
              <a:t>noen</a:t>
            </a:r>
            <a:r>
              <a:rPr lang="en-US" dirty="0"/>
              <a:t> å </a:t>
            </a:r>
            <a:r>
              <a:rPr lang="en-US" dirty="0" err="1"/>
              <a:t>være</a:t>
            </a:r>
            <a:r>
              <a:rPr lang="en-US" dirty="0"/>
              <a:t> med. Det er bra å </a:t>
            </a:r>
            <a:r>
              <a:rPr lang="en-US" dirty="0" err="1"/>
              <a:t>bruke</a:t>
            </a:r>
            <a:r>
              <a:rPr lang="en-US" dirty="0"/>
              <a:t> </a:t>
            </a:r>
            <a:r>
              <a:rPr lang="en-US" dirty="0" err="1"/>
              <a:t>tid</a:t>
            </a:r>
            <a:r>
              <a:rPr lang="en-US" dirty="0"/>
              <a:t> med </a:t>
            </a:r>
            <a:r>
              <a:rPr lang="en-US" dirty="0" err="1"/>
              <a:t>andre</a:t>
            </a:r>
            <a:r>
              <a:rPr lang="en-US" dirty="0"/>
              <a:t>, men </a:t>
            </a:r>
            <a:r>
              <a:rPr lang="en-US" dirty="0" err="1"/>
              <a:t>noen</a:t>
            </a:r>
            <a:r>
              <a:rPr lang="en-US" dirty="0"/>
              <a:t> ganger </a:t>
            </a:r>
            <a:r>
              <a:rPr lang="en-US" dirty="0" err="1"/>
              <a:t>trenger</a:t>
            </a:r>
            <a:r>
              <a:rPr lang="en-US" dirty="0"/>
              <a:t> vi å </a:t>
            </a:r>
            <a:r>
              <a:rPr lang="en-US" dirty="0" err="1"/>
              <a:t>være</a:t>
            </a:r>
            <a:r>
              <a:rPr lang="en-US" dirty="0"/>
              <a:t> </a:t>
            </a:r>
            <a:r>
              <a:rPr lang="en-US" dirty="0" err="1"/>
              <a:t>alene</a:t>
            </a:r>
            <a:r>
              <a:rPr lang="en-US" dirty="0"/>
              <a:t> </a:t>
            </a:r>
            <a:r>
              <a:rPr lang="en-US" dirty="0" err="1"/>
              <a:t>også</a:t>
            </a:r>
            <a:r>
              <a:rPr lang="en-US" dirty="0"/>
              <a:t>. </a:t>
            </a:r>
          </a:p>
          <a:p>
            <a:r>
              <a:rPr lang="en-US" dirty="0"/>
              <a:t>Vi </a:t>
            </a:r>
            <a:r>
              <a:rPr lang="en-US" dirty="0" err="1"/>
              <a:t>kan</a:t>
            </a:r>
            <a:r>
              <a:rPr lang="en-US" dirty="0">
                <a:cs typeface="Calibri"/>
              </a:rPr>
              <a:t> </a:t>
            </a:r>
            <a:r>
              <a:rPr lang="en-US" dirty="0" err="1">
                <a:cs typeface="Calibri"/>
              </a:rPr>
              <a:t>f.eks</a:t>
            </a:r>
            <a:r>
              <a:rPr lang="en-US" dirty="0">
                <a:cs typeface="Calibri"/>
              </a:rPr>
              <a:t> </a:t>
            </a:r>
            <a:r>
              <a:rPr lang="en-US" dirty="0" err="1">
                <a:cs typeface="Calibri"/>
              </a:rPr>
              <a:t>gjøre</a:t>
            </a:r>
            <a:r>
              <a:rPr lang="en-US" dirty="0">
                <a:cs typeface="Calibri"/>
              </a:rPr>
              <a:t> </a:t>
            </a:r>
            <a:r>
              <a:rPr lang="en-US" dirty="0" err="1">
                <a:cs typeface="Calibri"/>
              </a:rPr>
              <a:t>kjekke</a:t>
            </a:r>
            <a:r>
              <a:rPr lang="en-US" dirty="0">
                <a:cs typeface="Calibri"/>
              </a:rPr>
              <a:t> ting med </a:t>
            </a:r>
            <a:r>
              <a:rPr lang="en-US" dirty="0" err="1">
                <a:cs typeface="Calibri"/>
              </a:rPr>
              <a:t>andre</a:t>
            </a:r>
            <a:r>
              <a:rPr lang="en-US" dirty="0">
                <a:cs typeface="Calibri"/>
              </a:rPr>
              <a:t> </a:t>
            </a:r>
            <a:r>
              <a:rPr lang="en-US" dirty="0" err="1">
                <a:cs typeface="Calibri"/>
              </a:rPr>
              <a:t>som</a:t>
            </a:r>
            <a:r>
              <a:rPr lang="en-US" dirty="0">
                <a:cs typeface="Calibri"/>
              </a:rPr>
              <a:t> </a:t>
            </a:r>
            <a:r>
              <a:rPr lang="en-US" dirty="0" err="1">
                <a:cs typeface="Calibri"/>
              </a:rPr>
              <a:t>dere</a:t>
            </a:r>
            <a:r>
              <a:rPr lang="en-US" dirty="0">
                <a:cs typeface="Calibri"/>
              </a:rPr>
              <a:t> ser </a:t>
            </a:r>
            <a:r>
              <a:rPr lang="en-US" dirty="0" err="1">
                <a:cs typeface="Calibri"/>
              </a:rPr>
              <a:t>på</a:t>
            </a:r>
            <a:r>
              <a:rPr lang="en-US" dirty="0">
                <a:cs typeface="Calibri"/>
              </a:rPr>
              <a:t> </a:t>
            </a:r>
            <a:r>
              <a:rPr lang="en-US" dirty="0" err="1">
                <a:cs typeface="Calibri"/>
              </a:rPr>
              <a:t>bildet</a:t>
            </a:r>
            <a:r>
              <a:rPr lang="en-US" dirty="0">
                <a:cs typeface="Calibri"/>
              </a:rPr>
              <a:t>. </a:t>
            </a:r>
            <a:r>
              <a:rPr lang="en-US" dirty="0" err="1">
                <a:cs typeface="Calibri"/>
              </a:rPr>
              <a:t>Samtale</a:t>
            </a:r>
            <a:r>
              <a:rPr lang="en-US" dirty="0">
                <a:cs typeface="Calibri"/>
              </a:rPr>
              <a:t> </a:t>
            </a:r>
            <a:r>
              <a:rPr lang="en-US" dirty="0" err="1">
                <a:cs typeface="Calibri"/>
              </a:rPr>
              <a:t>rundt</a:t>
            </a:r>
            <a:r>
              <a:rPr lang="en-US" dirty="0">
                <a:cs typeface="Calibri"/>
              </a:rPr>
              <a:t> </a:t>
            </a:r>
            <a:r>
              <a:rPr lang="en-US" dirty="0" err="1">
                <a:cs typeface="Calibri"/>
              </a:rPr>
              <a:t>bildene</a:t>
            </a:r>
            <a:r>
              <a:rPr lang="en-US" dirty="0">
                <a:cs typeface="Calibri"/>
              </a:rPr>
              <a:t>! </a:t>
            </a:r>
          </a:p>
          <a:p>
            <a:pPr marL="171450" indent="-171450">
              <a:buFont typeface="Arial"/>
              <a:buChar char="•"/>
            </a:pPr>
            <a:endParaRPr lang="en-US" dirty="0">
              <a:cs typeface="Calibri"/>
            </a:endParaRPr>
          </a:p>
          <a:p>
            <a:r>
              <a:rPr lang="en-US" b="1" dirty="0" err="1">
                <a:cs typeface="Calibri"/>
              </a:rPr>
              <a:t>Øvelse</a:t>
            </a:r>
            <a:r>
              <a:rPr lang="en-US" b="1" dirty="0">
                <a:cs typeface="Calibri"/>
              </a:rPr>
              <a:t>: </a:t>
            </a:r>
            <a:r>
              <a:rPr lang="en-US" dirty="0" err="1">
                <a:cs typeface="Calibri"/>
              </a:rPr>
              <a:t>legge</a:t>
            </a:r>
            <a:r>
              <a:rPr lang="en-US" dirty="0">
                <a:cs typeface="Calibri"/>
              </a:rPr>
              <a:t> </a:t>
            </a:r>
            <a:r>
              <a:rPr lang="en-US" dirty="0" err="1">
                <a:cs typeface="Calibri"/>
              </a:rPr>
              <a:t>hendene</a:t>
            </a:r>
            <a:r>
              <a:rPr lang="en-US" dirty="0">
                <a:cs typeface="Calibri"/>
              </a:rPr>
              <a:t> </a:t>
            </a:r>
            <a:r>
              <a:rPr lang="en-US" dirty="0" err="1">
                <a:cs typeface="Calibri"/>
              </a:rPr>
              <a:t>oppå</a:t>
            </a:r>
            <a:r>
              <a:rPr lang="en-US" dirty="0">
                <a:cs typeface="Calibri"/>
              </a:rPr>
              <a:t> </a:t>
            </a:r>
            <a:r>
              <a:rPr lang="en-US" dirty="0" err="1">
                <a:cs typeface="Calibri"/>
              </a:rPr>
              <a:t>hverandre</a:t>
            </a:r>
            <a:r>
              <a:rPr lang="en-US" dirty="0">
                <a:cs typeface="Calibri"/>
              </a:rPr>
              <a:t> </a:t>
            </a:r>
            <a:r>
              <a:rPr lang="en-US" dirty="0" err="1">
                <a:cs typeface="Calibri"/>
              </a:rPr>
              <a:t>og</a:t>
            </a:r>
            <a:r>
              <a:rPr lang="en-US" dirty="0">
                <a:cs typeface="Calibri"/>
              </a:rPr>
              <a:t> rope et </a:t>
            </a:r>
            <a:r>
              <a:rPr lang="en-US" dirty="0" err="1">
                <a:cs typeface="Calibri"/>
              </a:rPr>
              <a:t>heiarop</a:t>
            </a:r>
            <a:r>
              <a:rPr lang="en-US" dirty="0">
                <a:cs typeface="Calibri"/>
              </a:rPr>
              <a:t> (</a:t>
            </a:r>
            <a:r>
              <a:rPr lang="en-US" dirty="0" err="1">
                <a:cs typeface="Calibri"/>
              </a:rPr>
              <a:t>sånn</a:t>
            </a:r>
            <a:r>
              <a:rPr lang="en-US" dirty="0">
                <a:cs typeface="Calibri"/>
              </a:rPr>
              <a:t> </a:t>
            </a:r>
            <a:r>
              <a:rPr lang="en-US" dirty="0" err="1">
                <a:cs typeface="Calibri"/>
              </a:rPr>
              <a:t>som</a:t>
            </a:r>
            <a:r>
              <a:rPr lang="en-US" dirty="0">
                <a:cs typeface="Calibri"/>
              </a:rPr>
              <a:t> </a:t>
            </a:r>
            <a:r>
              <a:rPr lang="en-US" dirty="0" err="1">
                <a:cs typeface="Calibri"/>
              </a:rPr>
              <a:t>bildet</a:t>
            </a:r>
            <a:r>
              <a:rPr lang="en-US" dirty="0">
                <a:cs typeface="Calibri"/>
              </a:rPr>
              <a:t> </a:t>
            </a:r>
            <a:r>
              <a:rPr lang="en-US" dirty="0" err="1">
                <a:cs typeface="Calibri"/>
              </a:rPr>
              <a:t>viser</a:t>
            </a:r>
            <a:r>
              <a:rPr lang="en-US" dirty="0">
                <a:cs typeface="Calibri"/>
              </a:rPr>
              <a:t>). </a:t>
            </a:r>
            <a:endParaRPr lang="en-US" b="1">
              <a:cs typeface="Calibri"/>
            </a:endParaRPr>
          </a:p>
          <a:p>
            <a:endParaRPr lang="en-US" b="1" dirty="0">
              <a:cs typeface="Calibri"/>
            </a:endParaRPr>
          </a:p>
          <a:p>
            <a:r>
              <a:rPr lang="en-US" b="1" dirty="0" err="1"/>
              <a:t>Ekstra</a:t>
            </a:r>
            <a:r>
              <a:rPr lang="en-US" b="1" dirty="0"/>
              <a:t> </a:t>
            </a:r>
            <a:r>
              <a:rPr lang="en-US" b="1" dirty="0" err="1"/>
              <a:t>informasjon</a:t>
            </a:r>
            <a:r>
              <a:rPr lang="en-US" b="1" dirty="0"/>
              <a:t> </a:t>
            </a:r>
            <a:r>
              <a:rPr lang="en-US" b="1" dirty="0" err="1"/>
              <a:t>til</a:t>
            </a:r>
            <a:r>
              <a:rPr lang="en-US" b="1" dirty="0"/>
              <a:t> de </a:t>
            </a:r>
            <a:r>
              <a:rPr lang="en-US" b="1" dirty="0" err="1"/>
              <a:t>voksne</a:t>
            </a:r>
            <a:r>
              <a:rPr lang="en-US" b="1" dirty="0"/>
              <a:t>: </a:t>
            </a:r>
            <a:endParaRPr lang="en-US"/>
          </a:p>
          <a:p>
            <a:r>
              <a:rPr lang="en-US" dirty="0" err="1"/>
              <a:t>Forskning</a:t>
            </a:r>
            <a:r>
              <a:rPr lang="en-US" dirty="0"/>
              <a:t> </a:t>
            </a:r>
            <a:r>
              <a:rPr lang="en-US" dirty="0" err="1"/>
              <a:t>viser</a:t>
            </a:r>
            <a:r>
              <a:rPr lang="en-US" dirty="0"/>
              <a:t> at vi </a:t>
            </a:r>
            <a:r>
              <a:rPr lang="en-US" dirty="0" err="1"/>
              <a:t>trenger</a:t>
            </a:r>
            <a:r>
              <a:rPr lang="en-US" dirty="0"/>
              <a:t> </a:t>
            </a:r>
            <a:r>
              <a:rPr lang="en-US" dirty="0" err="1"/>
              <a:t>hverandre</a:t>
            </a:r>
            <a:r>
              <a:rPr lang="en-US" dirty="0"/>
              <a:t> for å </a:t>
            </a:r>
            <a:r>
              <a:rPr lang="en-US" dirty="0" err="1"/>
              <a:t>føle</a:t>
            </a:r>
            <a:r>
              <a:rPr lang="en-US" dirty="0"/>
              <a:t> at vi </a:t>
            </a:r>
            <a:r>
              <a:rPr lang="en-US" dirty="0" err="1"/>
              <a:t>hører</a:t>
            </a:r>
            <a:r>
              <a:rPr lang="en-US" dirty="0"/>
              <a:t> </a:t>
            </a:r>
            <a:r>
              <a:rPr lang="en-US" dirty="0" err="1"/>
              <a:t>til</a:t>
            </a:r>
            <a:r>
              <a:rPr lang="en-US" dirty="0"/>
              <a:t> </a:t>
            </a:r>
            <a:r>
              <a:rPr lang="en-US" dirty="0" err="1"/>
              <a:t>og</a:t>
            </a:r>
            <a:r>
              <a:rPr lang="en-US" dirty="0"/>
              <a:t> at vi </a:t>
            </a:r>
            <a:r>
              <a:rPr lang="en-US" dirty="0" err="1"/>
              <a:t>har</a:t>
            </a:r>
            <a:r>
              <a:rPr lang="en-US" dirty="0"/>
              <a:t> </a:t>
            </a:r>
            <a:r>
              <a:rPr lang="en-US" dirty="0" err="1"/>
              <a:t>en</a:t>
            </a:r>
            <a:r>
              <a:rPr lang="en-US" dirty="0"/>
              <a:t> </a:t>
            </a:r>
            <a:r>
              <a:rPr lang="en-US" dirty="0" err="1"/>
              <a:t>mening</a:t>
            </a:r>
            <a:r>
              <a:rPr lang="en-US" dirty="0"/>
              <a:t>. Noen </a:t>
            </a:r>
            <a:r>
              <a:rPr lang="en-US" dirty="0" err="1"/>
              <a:t>trenger</a:t>
            </a:r>
            <a:r>
              <a:rPr lang="en-US" dirty="0"/>
              <a:t> mange </a:t>
            </a:r>
            <a:r>
              <a:rPr lang="en-US" dirty="0" err="1"/>
              <a:t>rundt</a:t>
            </a:r>
            <a:r>
              <a:rPr lang="en-US" dirty="0"/>
              <a:t> seg, </a:t>
            </a:r>
            <a:r>
              <a:rPr lang="en-US" dirty="0" err="1"/>
              <a:t>noen</a:t>
            </a:r>
            <a:r>
              <a:rPr lang="en-US" dirty="0"/>
              <a:t> </a:t>
            </a:r>
            <a:r>
              <a:rPr lang="en-US" dirty="0" err="1"/>
              <a:t>trenger</a:t>
            </a:r>
            <a:r>
              <a:rPr lang="en-US" dirty="0"/>
              <a:t> </a:t>
            </a:r>
            <a:r>
              <a:rPr lang="en-US" dirty="0" err="1"/>
              <a:t>få</a:t>
            </a:r>
            <a:r>
              <a:rPr lang="en-US" dirty="0"/>
              <a:t>, men alle </a:t>
            </a:r>
            <a:r>
              <a:rPr lang="en-US" dirty="0" err="1"/>
              <a:t>trenger</a:t>
            </a:r>
            <a:r>
              <a:rPr lang="en-US" dirty="0"/>
              <a:t> </a:t>
            </a:r>
            <a:r>
              <a:rPr lang="en-US" dirty="0" err="1"/>
              <a:t>noen</a:t>
            </a:r>
            <a:r>
              <a:rPr lang="en-US" dirty="0"/>
              <a:t> å </a:t>
            </a:r>
            <a:r>
              <a:rPr lang="en-US" dirty="0" err="1"/>
              <a:t>være</a:t>
            </a:r>
            <a:r>
              <a:rPr lang="en-US" dirty="0"/>
              <a:t> med. </a:t>
            </a:r>
            <a:endParaRPr lang="en-US">
              <a:cs typeface="Calibri"/>
            </a:endParaRPr>
          </a:p>
          <a:p>
            <a:r>
              <a:rPr lang="en-US" dirty="0"/>
              <a:t>Å ha </a:t>
            </a:r>
            <a:r>
              <a:rPr lang="en-US" dirty="0" err="1"/>
              <a:t>familie</a:t>
            </a:r>
            <a:r>
              <a:rPr lang="en-US" dirty="0"/>
              <a:t>, </a:t>
            </a:r>
            <a:r>
              <a:rPr lang="en-US" dirty="0" err="1"/>
              <a:t>venner</a:t>
            </a:r>
            <a:r>
              <a:rPr lang="en-US" dirty="0"/>
              <a:t>, </a:t>
            </a:r>
            <a:r>
              <a:rPr lang="en-US" dirty="0" err="1"/>
              <a:t>naboer</a:t>
            </a:r>
            <a:r>
              <a:rPr lang="en-US" dirty="0"/>
              <a:t> </a:t>
            </a:r>
            <a:r>
              <a:rPr lang="en-US" dirty="0" err="1"/>
              <a:t>og</a:t>
            </a:r>
            <a:r>
              <a:rPr lang="en-US" dirty="0"/>
              <a:t> </a:t>
            </a:r>
            <a:r>
              <a:rPr lang="en-US" dirty="0" err="1"/>
              <a:t>andre</a:t>
            </a:r>
            <a:r>
              <a:rPr lang="en-US" dirty="0"/>
              <a:t> </a:t>
            </a:r>
            <a:r>
              <a:rPr lang="en-US" dirty="0" err="1"/>
              <a:t>mennesker</a:t>
            </a:r>
            <a:r>
              <a:rPr lang="en-US" dirty="0"/>
              <a:t> </a:t>
            </a:r>
            <a:r>
              <a:rPr lang="en-US" dirty="0" err="1"/>
              <a:t>rundt</a:t>
            </a:r>
            <a:r>
              <a:rPr lang="en-US" dirty="0"/>
              <a:t> </a:t>
            </a:r>
            <a:r>
              <a:rPr lang="en-US" dirty="0" err="1"/>
              <a:t>oss</a:t>
            </a:r>
            <a:r>
              <a:rPr lang="en-US" dirty="0"/>
              <a:t>, </a:t>
            </a:r>
            <a:r>
              <a:rPr lang="en-US" dirty="0" err="1"/>
              <a:t>noen</a:t>
            </a:r>
            <a:r>
              <a:rPr lang="en-US" dirty="0"/>
              <a:t> vi </a:t>
            </a:r>
            <a:r>
              <a:rPr lang="en-US" dirty="0" err="1"/>
              <a:t>kan</a:t>
            </a:r>
            <a:r>
              <a:rPr lang="en-US" dirty="0"/>
              <a:t> dele </a:t>
            </a:r>
            <a:r>
              <a:rPr lang="en-US" dirty="0" err="1"/>
              <a:t>livet</a:t>
            </a:r>
            <a:r>
              <a:rPr lang="en-US" dirty="0"/>
              <a:t> med </a:t>
            </a:r>
            <a:r>
              <a:rPr lang="en-US" dirty="0" err="1"/>
              <a:t>og</a:t>
            </a:r>
            <a:r>
              <a:rPr lang="en-US" dirty="0"/>
              <a:t> </a:t>
            </a:r>
            <a:r>
              <a:rPr lang="en-US" dirty="0" err="1"/>
              <a:t>hente</a:t>
            </a:r>
            <a:r>
              <a:rPr lang="en-US" dirty="0"/>
              <a:t> </a:t>
            </a:r>
            <a:r>
              <a:rPr lang="en-US" dirty="0" err="1"/>
              <a:t>støtte</a:t>
            </a:r>
            <a:r>
              <a:rPr lang="en-US" dirty="0"/>
              <a:t> </a:t>
            </a:r>
            <a:r>
              <a:rPr lang="en-US" dirty="0" err="1"/>
              <a:t>fra</a:t>
            </a:r>
            <a:r>
              <a:rPr lang="en-US" dirty="0"/>
              <a:t>, </a:t>
            </a:r>
            <a:r>
              <a:rPr lang="en-US" dirty="0" err="1"/>
              <a:t>gjør</a:t>
            </a:r>
            <a:r>
              <a:rPr lang="en-US" dirty="0"/>
              <a:t> at vi </a:t>
            </a:r>
            <a:r>
              <a:rPr lang="en-US" dirty="0" err="1"/>
              <a:t>føler</a:t>
            </a:r>
            <a:r>
              <a:rPr lang="en-US" dirty="0"/>
              <a:t> </a:t>
            </a:r>
            <a:r>
              <a:rPr lang="en-US" dirty="0" err="1"/>
              <a:t>oss</a:t>
            </a:r>
            <a:r>
              <a:rPr lang="en-US" dirty="0"/>
              <a:t> </a:t>
            </a:r>
            <a:r>
              <a:rPr lang="en-US" dirty="0" err="1"/>
              <a:t>tryggere</a:t>
            </a:r>
            <a:r>
              <a:rPr lang="en-US" dirty="0"/>
              <a:t> </a:t>
            </a:r>
            <a:r>
              <a:rPr lang="en-US" dirty="0" err="1"/>
              <a:t>og</a:t>
            </a:r>
            <a:r>
              <a:rPr lang="en-US" dirty="0"/>
              <a:t> </a:t>
            </a:r>
            <a:r>
              <a:rPr lang="en-US" dirty="0" err="1"/>
              <a:t>gladere</a:t>
            </a:r>
            <a:r>
              <a:rPr lang="en-US" dirty="0"/>
              <a:t>. Det er </a:t>
            </a:r>
            <a:r>
              <a:rPr lang="en-US" dirty="0" err="1"/>
              <a:t>viktig</a:t>
            </a:r>
            <a:r>
              <a:rPr lang="en-US" dirty="0"/>
              <a:t> for den </a:t>
            </a:r>
            <a:r>
              <a:rPr lang="en-US" dirty="0" err="1"/>
              <a:t>psykiske</a:t>
            </a:r>
            <a:r>
              <a:rPr lang="en-US" dirty="0"/>
              <a:t> </a:t>
            </a:r>
            <a:r>
              <a:rPr lang="en-US" dirty="0" err="1"/>
              <a:t>helsa</a:t>
            </a:r>
            <a:r>
              <a:rPr lang="en-US" dirty="0"/>
              <a:t> </a:t>
            </a:r>
            <a:r>
              <a:rPr lang="en-US" dirty="0" err="1"/>
              <a:t>vår</a:t>
            </a:r>
            <a:r>
              <a:rPr lang="en-US" dirty="0"/>
              <a:t> (</a:t>
            </a:r>
            <a:r>
              <a:rPr lang="en-US" dirty="0" err="1"/>
              <a:t>hvordan</a:t>
            </a:r>
            <a:r>
              <a:rPr lang="en-US" dirty="0"/>
              <a:t> vi </a:t>
            </a:r>
            <a:r>
              <a:rPr lang="en-US" dirty="0" err="1"/>
              <a:t>kjenner</a:t>
            </a:r>
            <a:r>
              <a:rPr lang="en-US" dirty="0"/>
              <a:t> det </a:t>
            </a:r>
            <a:r>
              <a:rPr lang="en-US" dirty="0" err="1"/>
              <a:t>inni</a:t>
            </a:r>
            <a:r>
              <a:rPr lang="en-US" dirty="0"/>
              <a:t> </a:t>
            </a:r>
            <a:r>
              <a:rPr lang="en-US" dirty="0" err="1"/>
              <a:t>oss</a:t>
            </a:r>
            <a:r>
              <a:rPr lang="en-US" dirty="0"/>
              <a:t>). Og det </a:t>
            </a:r>
            <a:r>
              <a:rPr lang="en-US" dirty="0" err="1"/>
              <a:t>kan</a:t>
            </a:r>
            <a:r>
              <a:rPr lang="en-US" dirty="0"/>
              <a:t> </a:t>
            </a:r>
            <a:r>
              <a:rPr lang="en-US" dirty="0" err="1"/>
              <a:t>hjelpe</a:t>
            </a:r>
            <a:r>
              <a:rPr lang="en-US" dirty="0"/>
              <a:t> </a:t>
            </a:r>
            <a:r>
              <a:rPr lang="en-US" dirty="0" err="1"/>
              <a:t>oss</a:t>
            </a:r>
            <a:r>
              <a:rPr lang="en-US" dirty="0"/>
              <a:t> </a:t>
            </a:r>
            <a:r>
              <a:rPr lang="en-US" dirty="0" err="1"/>
              <a:t>til</a:t>
            </a:r>
            <a:r>
              <a:rPr lang="en-US" dirty="0"/>
              <a:t> å </a:t>
            </a:r>
            <a:r>
              <a:rPr lang="en-US" dirty="0" err="1"/>
              <a:t>takle</a:t>
            </a:r>
            <a:r>
              <a:rPr lang="en-US" dirty="0"/>
              <a:t> </a:t>
            </a:r>
            <a:r>
              <a:rPr lang="en-US" dirty="0" err="1"/>
              <a:t>vanskelige</a:t>
            </a:r>
            <a:r>
              <a:rPr lang="en-US" dirty="0"/>
              <a:t> ting </a:t>
            </a:r>
            <a:r>
              <a:rPr lang="en-US" dirty="0" err="1"/>
              <a:t>som</a:t>
            </a:r>
            <a:r>
              <a:rPr lang="en-US" dirty="0"/>
              <a:t> </a:t>
            </a:r>
            <a:r>
              <a:rPr lang="en-US" dirty="0" err="1"/>
              <a:t>skjer</a:t>
            </a:r>
            <a:r>
              <a:rPr lang="en-US" dirty="0"/>
              <a:t> med </a:t>
            </a:r>
            <a:r>
              <a:rPr lang="en-US" dirty="0" err="1"/>
              <a:t>oss</a:t>
            </a:r>
            <a:r>
              <a:rPr lang="en-US" dirty="0"/>
              <a:t> </a:t>
            </a:r>
            <a:r>
              <a:rPr lang="en-US" dirty="0" err="1"/>
              <a:t>hvis</a:t>
            </a:r>
            <a:r>
              <a:rPr lang="en-US" dirty="0"/>
              <a:t> vi </a:t>
            </a:r>
            <a:r>
              <a:rPr lang="en-US" dirty="0" err="1"/>
              <a:t>har</a:t>
            </a:r>
            <a:r>
              <a:rPr lang="en-US" dirty="0"/>
              <a:t> </a:t>
            </a:r>
            <a:r>
              <a:rPr lang="en-US" dirty="0" err="1"/>
              <a:t>noen</a:t>
            </a:r>
            <a:r>
              <a:rPr lang="en-US" dirty="0"/>
              <a:t> å dele det med. Familie, </a:t>
            </a:r>
            <a:r>
              <a:rPr lang="en-US" dirty="0" err="1"/>
              <a:t>venner</a:t>
            </a:r>
            <a:r>
              <a:rPr lang="en-US" dirty="0"/>
              <a:t>, </a:t>
            </a:r>
            <a:r>
              <a:rPr lang="en-US" dirty="0" err="1"/>
              <a:t>naboer</a:t>
            </a:r>
            <a:r>
              <a:rPr lang="en-US" dirty="0"/>
              <a:t>, </a:t>
            </a:r>
            <a:r>
              <a:rPr lang="en-US" dirty="0" err="1"/>
              <a:t>skole</a:t>
            </a:r>
            <a:r>
              <a:rPr lang="en-US" dirty="0"/>
              <a:t> </a:t>
            </a:r>
            <a:r>
              <a:rPr lang="en-US" dirty="0" err="1"/>
              <a:t>og</a:t>
            </a:r>
            <a:r>
              <a:rPr lang="en-US" dirty="0"/>
              <a:t> </a:t>
            </a:r>
            <a:r>
              <a:rPr lang="en-US" dirty="0" err="1"/>
              <a:t>barnehage</a:t>
            </a:r>
            <a:r>
              <a:rPr lang="en-US" dirty="0"/>
              <a:t> </a:t>
            </a:r>
            <a:r>
              <a:rPr lang="en-US" dirty="0" err="1"/>
              <a:t>utgjør</a:t>
            </a:r>
            <a:r>
              <a:rPr lang="en-US" dirty="0"/>
              <a:t> </a:t>
            </a:r>
            <a:r>
              <a:rPr lang="en-US" dirty="0" err="1"/>
              <a:t>en</a:t>
            </a:r>
            <a:r>
              <a:rPr lang="en-US" dirty="0"/>
              <a:t> slags </a:t>
            </a:r>
            <a:r>
              <a:rPr lang="en-US" dirty="0" err="1"/>
              <a:t>grunnmur</a:t>
            </a:r>
            <a:r>
              <a:rPr lang="en-US" dirty="0"/>
              <a:t> </a:t>
            </a:r>
            <a:r>
              <a:rPr lang="en-US" dirty="0" err="1"/>
              <a:t>i</a:t>
            </a:r>
            <a:r>
              <a:rPr lang="en-US" dirty="0"/>
              <a:t> </a:t>
            </a:r>
            <a:r>
              <a:rPr lang="en-US" dirty="0" err="1"/>
              <a:t>livet</a:t>
            </a:r>
            <a:r>
              <a:rPr lang="en-US" dirty="0"/>
              <a:t>, </a:t>
            </a:r>
            <a:r>
              <a:rPr lang="en-US" dirty="0" err="1"/>
              <a:t>og</a:t>
            </a:r>
            <a:r>
              <a:rPr lang="en-US" dirty="0"/>
              <a:t> den </a:t>
            </a:r>
            <a:r>
              <a:rPr lang="en-US" dirty="0" err="1"/>
              <a:t>bør</a:t>
            </a:r>
            <a:r>
              <a:rPr lang="en-US" dirty="0"/>
              <a:t> </a:t>
            </a:r>
            <a:r>
              <a:rPr lang="en-US" dirty="0" err="1"/>
              <a:t>vedlikeholdes</a:t>
            </a:r>
            <a:r>
              <a:rPr lang="en-US" dirty="0"/>
              <a:t>.</a:t>
            </a:r>
            <a:endParaRPr lang="en-US" dirty="0">
              <a:cs typeface="Calibri"/>
            </a:endParaRPr>
          </a:p>
          <a:p>
            <a:endParaRPr lang="en-US"/>
          </a:p>
          <a:p>
            <a:r>
              <a:rPr lang="en-US" dirty="0"/>
              <a:t>Tips:</a:t>
            </a:r>
            <a:endParaRPr lang="en-US" dirty="0">
              <a:cs typeface="Calibri"/>
            </a:endParaRPr>
          </a:p>
          <a:p>
            <a:pPr marL="171450" indent="-171450">
              <a:buFont typeface="Arial,Sans-Serif"/>
              <a:buChar char="•"/>
            </a:pPr>
            <a:r>
              <a:rPr lang="en-US" dirty="0"/>
              <a:t>Ta </a:t>
            </a:r>
            <a:r>
              <a:rPr lang="en-US" dirty="0" err="1"/>
              <a:t>vare</a:t>
            </a:r>
            <a:r>
              <a:rPr lang="en-US" dirty="0"/>
              <a:t> </a:t>
            </a:r>
            <a:r>
              <a:rPr lang="en-US" dirty="0" err="1"/>
              <a:t>på</a:t>
            </a:r>
            <a:r>
              <a:rPr lang="en-US" dirty="0"/>
              <a:t> </a:t>
            </a:r>
            <a:r>
              <a:rPr lang="en-US" dirty="0" err="1"/>
              <a:t>flokken</a:t>
            </a:r>
            <a:r>
              <a:rPr lang="en-US" dirty="0"/>
              <a:t> din </a:t>
            </a:r>
            <a:r>
              <a:rPr lang="en-US" dirty="0" err="1"/>
              <a:t>og</a:t>
            </a:r>
            <a:r>
              <a:rPr lang="en-US" dirty="0"/>
              <a:t> hold </a:t>
            </a:r>
            <a:r>
              <a:rPr lang="en-US" dirty="0" err="1"/>
              <a:t>kontakt</a:t>
            </a:r>
            <a:r>
              <a:rPr lang="en-US" dirty="0"/>
              <a:t> med </a:t>
            </a:r>
            <a:r>
              <a:rPr lang="en-US" dirty="0" err="1"/>
              <a:t>menneskene</a:t>
            </a:r>
            <a:r>
              <a:rPr lang="en-US" dirty="0"/>
              <a:t> </a:t>
            </a:r>
            <a:r>
              <a:rPr lang="en-US" dirty="0" err="1"/>
              <a:t>rundt</a:t>
            </a:r>
            <a:r>
              <a:rPr lang="en-US" dirty="0"/>
              <a:t> deg, med </a:t>
            </a:r>
            <a:r>
              <a:rPr lang="en-US" dirty="0" err="1"/>
              <a:t>familie</a:t>
            </a:r>
            <a:r>
              <a:rPr lang="en-US" dirty="0"/>
              <a:t>, </a:t>
            </a:r>
            <a:r>
              <a:rPr lang="en-US" dirty="0" err="1"/>
              <a:t>venner</a:t>
            </a:r>
            <a:r>
              <a:rPr lang="en-US" dirty="0"/>
              <a:t> </a:t>
            </a:r>
            <a:r>
              <a:rPr lang="en-US" dirty="0" err="1"/>
              <a:t>og</a:t>
            </a:r>
            <a:r>
              <a:rPr lang="en-US" dirty="0"/>
              <a:t> </a:t>
            </a:r>
            <a:r>
              <a:rPr lang="en-US" dirty="0" err="1"/>
              <a:t>naboer</a:t>
            </a:r>
            <a:r>
              <a:rPr lang="en-US" dirty="0"/>
              <a:t>.</a:t>
            </a:r>
            <a:endParaRPr lang="en-US" dirty="0">
              <a:cs typeface="Calibri"/>
            </a:endParaRPr>
          </a:p>
          <a:p>
            <a:pPr marL="171450" indent="-171450">
              <a:buFont typeface="Arial,Sans-Serif"/>
              <a:buChar char="•"/>
            </a:pPr>
            <a:r>
              <a:rPr lang="en-US" dirty="0" err="1"/>
              <a:t>Hør</a:t>
            </a:r>
            <a:r>
              <a:rPr lang="en-US" dirty="0"/>
              <a:t> om </a:t>
            </a:r>
            <a:r>
              <a:rPr lang="en-US" dirty="0" err="1"/>
              <a:t>noen</a:t>
            </a:r>
            <a:r>
              <a:rPr lang="en-US" dirty="0"/>
              <a:t> </a:t>
            </a:r>
            <a:r>
              <a:rPr lang="en-US" dirty="0" err="1"/>
              <a:t>vil</a:t>
            </a:r>
            <a:r>
              <a:rPr lang="en-US" dirty="0"/>
              <a:t> </a:t>
            </a:r>
            <a:r>
              <a:rPr lang="en-US" dirty="0" err="1"/>
              <a:t>være</a:t>
            </a:r>
            <a:r>
              <a:rPr lang="en-US" dirty="0"/>
              <a:t> med </a:t>
            </a:r>
            <a:r>
              <a:rPr lang="en-US" dirty="0" err="1"/>
              <a:t>og</a:t>
            </a:r>
            <a:r>
              <a:rPr lang="en-US" dirty="0"/>
              <a:t> </a:t>
            </a:r>
            <a:r>
              <a:rPr lang="en-US" dirty="0" err="1"/>
              <a:t>gå</a:t>
            </a:r>
            <a:r>
              <a:rPr lang="en-US" dirty="0"/>
              <a:t> </a:t>
            </a:r>
            <a:r>
              <a:rPr lang="en-US" dirty="0" err="1"/>
              <a:t>en</a:t>
            </a:r>
            <a:r>
              <a:rPr lang="en-US" dirty="0"/>
              <a:t> tur.</a:t>
            </a:r>
            <a:endParaRPr lang="en-US" dirty="0">
              <a:cs typeface="Calibri"/>
            </a:endParaRPr>
          </a:p>
          <a:p>
            <a:pPr marL="171450" indent="-171450">
              <a:buFont typeface="Arial,Sans-Serif"/>
              <a:buChar char="•"/>
            </a:pPr>
            <a:r>
              <a:rPr lang="en-US" dirty="0"/>
              <a:t>Lag </a:t>
            </a:r>
            <a:r>
              <a:rPr lang="en-US" dirty="0" err="1"/>
              <a:t>en</a:t>
            </a:r>
            <a:r>
              <a:rPr lang="en-US" dirty="0"/>
              <a:t> </a:t>
            </a:r>
            <a:r>
              <a:rPr lang="en-US" dirty="0" err="1"/>
              <a:t>avtale</a:t>
            </a:r>
            <a:r>
              <a:rPr lang="en-US" dirty="0"/>
              <a:t> med </a:t>
            </a:r>
            <a:r>
              <a:rPr lang="en-US" dirty="0" err="1"/>
              <a:t>en</a:t>
            </a:r>
            <a:r>
              <a:rPr lang="en-US" dirty="0"/>
              <a:t> </a:t>
            </a:r>
            <a:r>
              <a:rPr lang="en-US" dirty="0" err="1"/>
              <a:t>venn</a:t>
            </a:r>
            <a:r>
              <a:rPr lang="en-US" dirty="0"/>
              <a:t> du </a:t>
            </a:r>
            <a:r>
              <a:rPr lang="en-US" dirty="0" err="1"/>
              <a:t>ikke</a:t>
            </a:r>
            <a:r>
              <a:rPr lang="en-US" dirty="0"/>
              <a:t> </a:t>
            </a:r>
            <a:r>
              <a:rPr lang="en-US" dirty="0" err="1"/>
              <a:t>har</a:t>
            </a:r>
            <a:r>
              <a:rPr lang="en-US" dirty="0"/>
              <a:t> </a:t>
            </a:r>
            <a:r>
              <a:rPr lang="en-US" dirty="0" err="1"/>
              <a:t>lekt</a:t>
            </a:r>
            <a:r>
              <a:rPr lang="en-US" dirty="0"/>
              <a:t> </a:t>
            </a:r>
            <a:r>
              <a:rPr lang="en-US" dirty="0" err="1"/>
              <a:t>så</a:t>
            </a:r>
            <a:r>
              <a:rPr lang="en-US" dirty="0"/>
              <a:t> </a:t>
            </a:r>
            <a:r>
              <a:rPr lang="en-US" dirty="0" err="1"/>
              <a:t>mye</a:t>
            </a:r>
            <a:r>
              <a:rPr lang="en-US" dirty="0"/>
              <a:t> med </a:t>
            </a:r>
            <a:r>
              <a:rPr lang="en-US" dirty="0" err="1"/>
              <a:t>på</a:t>
            </a:r>
            <a:r>
              <a:rPr lang="en-US" dirty="0"/>
              <a:t> </a:t>
            </a:r>
            <a:r>
              <a:rPr lang="en-US" dirty="0" err="1"/>
              <a:t>en</a:t>
            </a:r>
            <a:r>
              <a:rPr lang="en-US" dirty="0"/>
              <a:t> </a:t>
            </a:r>
            <a:r>
              <a:rPr lang="en-US" dirty="0" err="1"/>
              <a:t>stund</a:t>
            </a:r>
            <a:r>
              <a:rPr lang="en-US" dirty="0"/>
              <a:t>.</a:t>
            </a:r>
            <a:endParaRPr lang="en-US" dirty="0">
              <a:cs typeface="Calibri"/>
            </a:endParaRPr>
          </a:p>
          <a:p>
            <a:pPr marL="171450" indent="-171450">
              <a:buFont typeface="Arial,Sans-Serif"/>
              <a:buChar char="•"/>
            </a:pPr>
            <a:r>
              <a:rPr lang="en-US" dirty="0" err="1"/>
              <a:t>Besøk</a:t>
            </a:r>
            <a:r>
              <a:rPr lang="en-US" dirty="0"/>
              <a:t> </a:t>
            </a:r>
            <a:r>
              <a:rPr lang="en-US" dirty="0" err="1"/>
              <a:t>en</a:t>
            </a:r>
            <a:r>
              <a:rPr lang="en-US" dirty="0"/>
              <a:t> </a:t>
            </a:r>
            <a:r>
              <a:rPr lang="en-US" dirty="0" err="1"/>
              <a:t>venn</a:t>
            </a:r>
            <a:r>
              <a:rPr lang="en-US" dirty="0"/>
              <a:t> </a:t>
            </a:r>
            <a:r>
              <a:rPr lang="en-US" dirty="0" err="1"/>
              <a:t>eller</a:t>
            </a:r>
            <a:r>
              <a:rPr lang="en-US" dirty="0"/>
              <a:t> </a:t>
            </a:r>
            <a:r>
              <a:rPr lang="en-US" dirty="0" err="1"/>
              <a:t>slektning</a:t>
            </a:r>
            <a:r>
              <a:rPr lang="en-US" dirty="0"/>
              <a:t> </a:t>
            </a:r>
            <a:r>
              <a:rPr lang="en-US" dirty="0" err="1"/>
              <a:t>som</a:t>
            </a:r>
            <a:r>
              <a:rPr lang="en-US" dirty="0"/>
              <a:t> er </a:t>
            </a:r>
            <a:r>
              <a:rPr lang="en-US" dirty="0" err="1"/>
              <a:t>mye</a:t>
            </a:r>
            <a:r>
              <a:rPr lang="en-US" dirty="0"/>
              <a:t> </a:t>
            </a:r>
            <a:r>
              <a:rPr lang="en-US" dirty="0" err="1"/>
              <a:t>alene</a:t>
            </a:r>
            <a:r>
              <a:rPr lang="en-US" dirty="0"/>
              <a:t>.</a:t>
            </a:r>
            <a:endParaRPr lang="en-US" dirty="0">
              <a:cs typeface="Calibri"/>
            </a:endParaRPr>
          </a:p>
          <a:p>
            <a:pPr marL="171450" indent="-171450">
              <a:buFont typeface="Arial,Sans-Serif"/>
              <a:buChar char="•"/>
            </a:pPr>
            <a:r>
              <a:rPr lang="en-US" dirty="0" err="1"/>
              <a:t>Hvis</a:t>
            </a:r>
            <a:r>
              <a:rPr lang="en-US" dirty="0"/>
              <a:t> </a:t>
            </a:r>
            <a:r>
              <a:rPr lang="en-US" dirty="0" err="1"/>
              <a:t>dere</a:t>
            </a:r>
            <a:r>
              <a:rPr lang="en-US" dirty="0"/>
              <a:t> ser </a:t>
            </a:r>
            <a:r>
              <a:rPr lang="en-US" dirty="0" err="1"/>
              <a:t>noen</a:t>
            </a:r>
            <a:r>
              <a:rPr lang="en-US" dirty="0"/>
              <a:t> </a:t>
            </a:r>
            <a:r>
              <a:rPr lang="en-US" dirty="0" err="1"/>
              <a:t>som</a:t>
            </a:r>
            <a:r>
              <a:rPr lang="en-US" dirty="0"/>
              <a:t> er </a:t>
            </a:r>
            <a:r>
              <a:rPr lang="en-US" dirty="0" err="1"/>
              <a:t>alene</a:t>
            </a:r>
            <a:r>
              <a:rPr lang="en-US" dirty="0"/>
              <a:t>, </a:t>
            </a:r>
            <a:r>
              <a:rPr lang="en-US" dirty="0" err="1"/>
              <a:t>spør</a:t>
            </a:r>
            <a:r>
              <a:rPr lang="en-US" dirty="0"/>
              <a:t> om de </a:t>
            </a:r>
            <a:r>
              <a:rPr lang="en-US" dirty="0" err="1"/>
              <a:t>vil</a:t>
            </a:r>
            <a:r>
              <a:rPr lang="en-US" dirty="0"/>
              <a:t> </a:t>
            </a:r>
            <a:r>
              <a:rPr lang="en-US" dirty="0" err="1"/>
              <a:t>bli</a:t>
            </a:r>
            <a:r>
              <a:rPr lang="en-US" dirty="0"/>
              <a:t> med </a:t>
            </a:r>
            <a:r>
              <a:rPr lang="en-US" dirty="0" err="1"/>
              <a:t>i</a:t>
            </a:r>
            <a:r>
              <a:rPr lang="en-US" dirty="0"/>
              <a:t> </a:t>
            </a:r>
            <a:r>
              <a:rPr lang="en-US" dirty="0" err="1"/>
              <a:t>leken</a:t>
            </a:r>
            <a:r>
              <a:rPr lang="en-US" dirty="0"/>
              <a:t>.</a:t>
            </a:r>
            <a:endParaRPr lang="en-US" dirty="0">
              <a:cs typeface="Calibri"/>
            </a:endParaRPr>
          </a:p>
          <a:p>
            <a:pPr marL="171450" indent="-171450">
              <a:buFont typeface="Arial,Sans-Serif"/>
              <a:buChar char="•"/>
            </a:pPr>
            <a:r>
              <a:rPr lang="en-US" dirty="0" err="1"/>
              <a:t>Snakk</a:t>
            </a:r>
            <a:r>
              <a:rPr lang="en-US" dirty="0"/>
              <a:t> med </a:t>
            </a:r>
            <a:r>
              <a:rPr lang="en-US" dirty="0" err="1"/>
              <a:t>andre</a:t>
            </a:r>
            <a:r>
              <a:rPr lang="en-US" dirty="0"/>
              <a:t> </a:t>
            </a:r>
            <a:r>
              <a:rPr lang="en-US" dirty="0" err="1"/>
              <a:t>hvordan</a:t>
            </a:r>
            <a:r>
              <a:rPr lang="en-US" dirty="0"/>
              <a:t> du </a:t>
            </a:r>
            <a:r>
              <a:rPr lang="en-US" dirty="0" err="1"/>
              <a:t>har</a:t>
            </a:r>
            <a:r>
              <a:rPr lang="en-US" dirty="0"/>
              <a:t> det </a:t>
            </a:r>
            <a:r>
              <a:rPr lang="en-US" dirty="0" err="1"/>
              <a:t>og</a:t>
            </a:r>
            <a:r>
              <a:rPr lang="en-US" dirty="0"/>
              <a:t> </a:t>
            </a:r>
            <a:r>
              <a:rPr lang="en-US" dirty="0" err="1"/>
              <a:t>spør</a:t>
            </a:r>
            <a:r>
              <a:rPr lang="en-US" dirty="0"/>
              <a:t> de </a:t>
            </a:r>
            <a:r>
              <a:rPr lang="en-US" dirty="0" err="1"/>
              <a:t>hvordan</a:t>
            </a:r>
            <a:r>
              <a:rPr lang="en-US" dirty="0"/>
              <a:t> de </a:t>
            </a:r>
            <a:r>
              <a:rPr lang="en-US" dirty="0" err="1"/>
              <a:t>har</a:t>
            </a:r>
            <a:r>
              <a:rPr lang="en-US" dirty="0"/>
              <a:t> det. </a:t>
            </a:r>
            <a:endParaRPr lang="en-US" dirty="0">
              <a:cs typeface="Calibri"/>
            </a:endParaRPr>
          </a:p>
          <a:p>
            <a:pPr marL="171450" indent="-171450">
              <a:buFont typeface="Arial,Sans-Serif"/>
              <a:buChar char="•"/>
            </a:pPr>
            <a:r>
              <a:rPr lang="en-US" dirty="0"/>
              <a:t>Bli med </a:t>
            </a:r>
            <a:r>
              <a:rPr lang="en-US" dirty="0" err="1"/>
              <a:t>i</a:t>
            </a:r>
            <a:r>
              <a:rPr lang="en-US" dirty="0"/>
              <a:t> </a:t>
            </a:r>
            <a:r>
              <a:rPr lang="en-US" dirty="0" err="1"/>
              <a:t>kor</a:t>
            </a:r>
            <a:r>
              <a:rPr lang="en-US" dirty="0"/>
              <a:t>, </a:t>
            </a:r>
            <a:r>
              <a:rPr lang="en-US" dirty="0" err="1"/>
              <a:t>fotball</a:t>
            </a:r>
            <a:r>
              <a:rPr lang="en-US" dirty="0"/>
              <a:t>, </a:t>
            </a:r>
            <a:r>
              <a:rPr lang="en-US" dirty="0" err="1"/>
              <a:t>speider</a:t>
            </a:r>
            <a:r>
              <a:rPr lang="en-US" dirty="0"/>
              <a:t>, </a:t>
            </a:r>
            <a:r>
              <a:rPr lang="en-US" dirty="0" err="1"/>
              <a:t>håndball</a:t>
            </a:r>
            <a:r>
              <a:rPr lang="en-US" dirty="0"/>
              <a:t>, dans </a:t>
            </a:r>
            <a:r>
              <a:rPr lang="en-US" dirty="0" err="1"/>
              <a:t>eller</a:t>
            </a:r>
            <a:r>
              <a:rPr lang="en-US" dirty="0"/>
              <a:t> </a:t>
            </a:r>
            <a:r>
              <a:rPr lang="en-US" dirty="0" err="1"/>
              <a:t>andre</a:t>
            </a:r>
            <a:r>
              <a:rPr lang="en-US" dirty="0"/>
              <a:t> </a:t>
            </a:r>
            <a:r>
              <a:rPr lang="en-US" dirty="0" err="1"/>
              <a:t>aktiviteter</a:t>
            </a:r>
            <a:r>
              <a:rPr lang="en-US" dirty="0"/>
              <a:t> </a:t>
            </a:r>
            <a:r>
              <a:rPr lang="en-US" dirty="0" err="1"/>
              <a:t>hvor</a:t>
            </a:r>
            <a:r>
              <a:rPr lang="en-US" dirty="0"/>
              <a:t> du </a:t>
            </a:r>
            <a:r>
              <a:rPr lang="en-US" dirty="0" err="1"/>
              <a:t>treffer</a:t>
            </a:r>
            <a:r>
              <a:rPr lang="en-US" dirty="0"/>
              <a:t> </a:t>
            </a:r>
            <a:r>
              <a:rPr lang="en-US" dirty="0" err="1"/>
              <a:t>andre</a:t>
            </a:r>
            <a:r>
              <a:rPr lang="en-US" dirty="0"/>
              <a:t> </a:t>
            </a:r>
            <a:r>
              <a:rPr lang="en-US" dirty="0" err="1"/>
              <a:t>mennesker</a:t>
            </a:r>
            <a:r>
              <a:rPr lang="en-US" dirty="0"/>
              <a:t> </a:t>
            </a:r>
            <a:r>
              <a:rPr lang="en-US" dirty="0" err="1"/>
              <a:t>som</a:t>
            </a:r>
            <a:r>
              <a:rPr lang="en-US" dirty="0"/>
              <a:t> du </a:t>
            </a:r>
            <a:r>
              <a:rPr lang="en-US" dirty="0" err="1"/>
              <a:t>kan</a:t>
            </a:r>
            <a:r>
              <a:rPr lang="en-US" dirty="0"/>
              <a:t> </a:t>
            </a:r>
            <a:r>
              <a:rPr lang="en-US" dirty="0" err="1"/>
              <a:t>bli</a:t>
            </a:r>
            <a:r>
              <a:rPr lang="en-US" dirty="0"/>
              <a:t> </a:t>
            </a:r>
            <a:r>
              <a:rPr lang="en-US" dirty="0" err="1"/>
              <a:t>kjent</a:t>
            </a:r>
            <a:r>
              <a:rPr lang="en-US" dirty="0"/>
              <a:t> med. </a:t>
            </a:r>
            <a:endParaRPr lang="nb-NO" dirty="0"/>
          </a:p>
        </p:txBody>
      </p:sp>
      <p:sp>
        <p:nvSpPr>
          <p:cNvPr id="4" name="Plassholder for lysbildenummer 3"/>
          <p:cNvSpPr>
            <a:spLocks noGrp="1"/>
          </p:cNvSpPr>
          <p:nvPr>
            <p:ph type="sldNum" sz="quarter" idx="5"/>
          </p:nvPr>
        </p:nvSpPr>
        <p:spPr/>
        <p:txBody>
          <a:bodyPr/>
          <a:lstStyle/>
          <a:p>
            <a:fld id="{FE13D46B-C8E3-4329-9363-9B51E9F88506}" type="slidenum">
              <a:rPr lang="nb-NO"/>
              <a:t>22</a:t>
            </a:fld>
            <a:endParaRPr lang="nb-NO"/>
          </a:p>
        </p:txBody>
      </p:sp>
    </p:spTree>
    <p:extLst>
      <p:ext uri="{BB962C8B-B14F-4D97-AF65-F5344CB8AC3E}">
        <p14:creationId xmlns:p14="http://schemas.microsoft.com/office/powerpoint/2010/main" val="3295940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Denne filmen oppsummerer det vi har snakket om. </a:t>
            </a:r>
            <a:endParaRPr lang="nb-NO" dirty="0"/>
          </a:p>
        </p:txBody>
      </p:sp>
      <p:sp>
        <p:nvSpPr>
          <p:cNvPr id="4" name="Plassholder for lysbildenummer 3"/>
          <p:cNvSpPr>
            <a:spLocks noGrp="1"/>
          </p:cNvSpPr>
          <p:nvPr>
            <p:ph type="sldNum" sz="quarter" idx="5"/>
          </p:nvPr>
        </p:nvSpPr>
        <p:spPr/>
        <p:txBody>
          <a:bodyPr/>
          <a:lstStyle/>
          <a:p>
            <a:fld id="{FE13D46B-C8E3-4329-9363-9B51E9F88506}" type="slidenum">
              <a:rPr lang="nb-NO"/>
              <a:t>23</a:t>
            </a:fld>
            <a:endParaRPr lang="nb-NO"/>
          </a:p>
        </p:txBody>
      </p:sp>
    </p:spTree>
    <p:extLst>
      <p:ext uri="{BB962C8B-B14F-4D97-AF65-F5344CB8AC3E}">
        <p14:creationId xmlns:p14="http://schemas.microsoft.com/office/powerpoint/2010/main" val="2803192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Disse </a:t>
            </a:r>
            <a:r>
              <a:rPr lang="en-US" dirty="0" err="1">
                <a:cs typeface="Calibri"/>
              </a:rPr>
              <a:t>oppsummeringene</a:t>
            </a:r>
            <a:r>
              <a:rPr lang="en-US" dirty="0">
                <a:cs typeface="Calibri"/>
              </a:rPr>
              <a:t> er et </a:t>
            </a:r>
            <a:r>
              <a:rPr lang="en-US" dirty="0" err="1">
                <a:cs typeface="Calibri"/>
              </a:rPr>
              <a:t>forslag</a:t>
            </a:r>
            <a:r>
              <a:rPr lang="en-US" dirty="0">
                <a:cs typeface="Calibri"/>
              </a:rPr>
              <a:t> </a:t>
            </a:r>
            <a:r>
              <a:rPr lang="en-US" dirty="0" err="1">
                <a:cs typeface="Calibri"/>
              </a:rPr>
              <a:t>til</a:t>
            </a:r>
            <a:r>
              <a:rPr lang="en-US" dirty="0">
                <a:cs typeface="Calibri"/>
              </a:rPr>
              <a:t> </a:t>
            </a:r>
            <a:r>
              <a:rPr lang="en-US" dirty="0" err="1">
                <a:cs typeface="Calibri"/>
              </a:rPr>
              <a:t>tekst</a:t>
            </a:r>
            <a:r>
              <a:rPr lang="en-US" dirty="0">
                <a:cs typeface="Calibri"/>
              </a:rPr>
              <a:t> </a:t>
            </a:r>
            <a:r>
              <a:rPr lang="en-US" dirty="0" err="1">
                <a:cs typeface="Calibri"/>
              </a:rPr>
              <a:t>barnehagen</a:t>
            </a:r>
            <a:r>
              <a:rPr lang="en-US" dirty="0">
                <a:cs typeface="Calibri"/>
              </a:rPr>
              <a:t> </a:t>
            </a:r>
            <a:r>
              <a:rPr lang="en-US" dirty="0" err="1">
                <a:cs typeface="Calibri"/>
              </a:rPr>
              <a:t>kan</a:t>
            </a:r>
            <a:r>
              <a:rPr lang="en-US" dirty="0">
                <a:cs typeface="Calibri"/>
              </a:rPr>
              <a:t> </a:t>
            </a:r>
            <a:r>
              <a:rPr lang="en-US" dirty="0" err="1">
                <a:cs typeface="Calibri"/>
              </a:rPr>
              <a:t>sende</a:t>
            </a:r>
            <a:r>
              <a:rPr lang="en-US" dirty="0">
                <a:cs typeface="Calibri"/>
              </a:rPr>
              <a:t> </a:t>
            </a:r>
            <a:r>
              <a:rPr lang="en-US" dirty="0" err="1">
                <a:cs typeface="Calibri"/>
              </a:rPr>
              <a:t>ut</a:t>
            </a:r>
            <a:r>
              <a:rPr lang="en-US" dirty="0">
                <a:cs typeface="Calibri"/>
              </a:rPr>
              <a:t> </a:t>
            </a:r>
            <a:r>
              <a:rPr lang="en-US" dirty="0" err="1">
                <a:cs typeface="Calibri"/>
              </a:rPr>
              <a:t>til</a:t>
            </a:r>
            <a:r>
              <a:rPr lang="en-US" dirty="0">
                <a:cs typeface="Calibri"/>
              </a:rPr>
              <a:t> </a:t>
            </a:r>
            <a:r>
              <a:rPr lang="en-US" dirty="0" err="1">
                <a:cs typeface="Calibri"/>
              </a:rPr>
              <a:t>foreldrene</a:t>
            </a:r>
            <a:r>
              <a:rPr lang="en-US" dirty="0">
                <a:cs typeface="Calibri"/>
              </a:rPr>
              <a:t> </a:t>
            </a:r>
            <a:r>
              <a:rPr lang="en-US" dirty="0" err="1">
                <a:cs typeface="Calibri"/>
              </a:rPr>
              <a:t>i</a:t>
            </a:r>
            <a:r>
              <a:rPr lang="en-US" dirty="0">
                <a:cs typeface="Calibri"/>
              </a:rPr>
              <a:t> </a:t>
            </a:r>
            <a:r>
              <a:rPr lang="en-US" dirty="0" err="1">
                <a:cs typeface="Calibri"/>
              </a:rPr>
              <a:t>etterkant</a:t>
            </a:r>
            <a:r>
              <a:rPr lang="en-US" dirty="0">
                <a:cs typeface="Calibri"/>
              </a:rPr>
              <a:t> av </a:t>
            </a:r>
            <a:r>
              <a:rPr lang="en-US">
                <a:cs typeface="Calibri"/>
              </a:rPr>
              <a:t>samlingene</a:t>
            </a:r>
            <a:r>
              <a:rPr lang="en-US" dirty="0">
                <a:cs typeface="Calibri"/>
              </a:rPr>
              <a:t>.</a:t>
            </a:r>
            <a:endParaRPr lang="en-US">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FE13D46B-C8E3-4329-9363-9B51E9F88506}" type="slidenum">
              <a:rPr lang="nb-NO"/>
              <a:t>24</a:t>
            </a:fld>
            <a:endParaRPr lang="nb-NO"/>
          </a:p>
        </p:txBody>
      </p:sp>
    </p:spTree>
    <p:extLst>
      <p:ext uri="{BB962C8B-B14F-4D97-AF65-F5344CB8AC3E}">
        <p14:creationId xmlns:p14="http://schemas.microsoft.com/office/powerpoint/2010/main" val="426696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Tallerkenmodellen helt enkelt: kroppen trenger mat fra alle gruppene: kjøtt og fisk som byggeklosser for kroppen, poteter og brød er bensin for å kunne løpe og hoppe (muskler og energi) og frukt og grønnsaker for å holde oss friske og for å gå på do. </a:t>
            </a:r>
            <a:endParaRPr lang="en-US"/>
          </a:p>
          <a:p>
            <a:r>
              <a:rPr lang="nb-NO"/>
              <a:t>Øve oss på å like ting fra alle gruppene. Må smake mange ganger, kanskje til om med 15 ganger, før vi synes det smaker godt. </a:t>
            </a:r>
          </a:p>
        </p:txBody>
      </p:sp>
      <p:sp>
        <p:nvSpPr>
          <p:cNvPr id="4" name="Plassholder for lysbildenummer 3"/>
          <p:cNvSpPr>
            <a:spLocks noGrp="1"/>
          </p:cNvSpPr>
          <p:nvPr>
            <p:ph type="sldNum" sz="quarter" idx="5"/>
          </p:nvPr>
        </p:nvSpPr>
        <p:spPr/>
        <p:txBody>
          <a:bodyPr/>
          <a:lstStyle/>
          <a:p>
            <a:fld id="{FE13D46B-C8E3-4329-9363-9B51E9F88506}" type="slidenum">
              <a:rPr lang="nb-NO"/>
              <a:t>3</a:t>
            </a:fld>
            <a:endParaRPr lang="nb-NO"/>
          </a:p>
        </p:txBody>
      </p:sp>
    </p:spTree>
    <p:extLst>
      <p:ext uri="{BB962C8B-B14F-4D97-AF65-F5344CB8AC3E}">
        <p14:creationId xmlns:p14="http://schemas.microsoft.com/office/powerpoint/2010/main" val="288922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5 om dagen: en porsjon er like mye som du får plass til i hånda di. Spise litt til hvert måltid. Når dere spiser skivemåltid, hvordan kan dere få inn frukt og grønt?</a:t>
            </a:r>
            <a:endParaRPr lang="nb-NO"/>
          </a:p>
        </p:txBody>
      </p:sp>
      <p:sp>
        <p:nvSpPr>
          <p:cNvPr id="4" name="Plassholder for lysbildenummer 3"/>
          <p:cNvSpPr>
            <a:spLocks noGrp="1"/>
          </p:cNvSpPr>
          <p:nvPr>
            <p:ph type="sldNum" sz="quarter" idx="5"/>
          </p:nvPr>
        </p:nvSpPr>
        <p:spPr/>
        <p:txBody>
          <a:bodyPr/>
          <a:lstStyle/>
          <a:p>
            <a:fld id="{FE13D46B-C8E3-4329-9363-9B51E9F88506}" type="slidenum">
              <a:rPr lang="nb-NO"/>
              <a:t>4</a:t>
            </a:fld>
            <a:endParaRPr lang="nb-NO"/>
          </a:p>
        </p:txBody>
      </p:sp>
    </p:spTree>
    <p:extLst>
      <p:ext uri="{BB962C8B-B14F-4D97-AF65-F5344CB8AC3E}">
        <p14:creationId xmlns:p14="http://schemas.microsoft.com/office/powerpoint/2010/main" val="9610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Drikke: Hvis du blir tørst, hva er lurt å drikke da? 70 % (vise hvor stor del) av kroppen vår er vann. </a:t>
            </a:r>
            <a:endParaRPr lang="en-US"/>
          </a:p>
          <a:p>
            <a:r>
              <a:rPr lang="nb-NO"/>
              <a:t>Hvordan kan vi se at vi har drukket nok vann? Fargen på tisset er lyse gul. Hvis det er mørke gul – kan vi godt drikke mer. </a:t>
            </a:r>
          </a:p>
          <a:p>
            <a:r>
              <a:rPr lang="nb-NO"/>
              <a:t>Hvorfor trenger vi vann da? Jo, fordi vi tisser ut vann og vi svetter ut vann. Må derfor fylle på flere ganger om dagen. Hvorfor tror dere det er kryss over saft og brus? Kroppen vil helst ha vann, ikke brus og saft. Vann er mye bedre for tennene, og det er bra for kroppen. </a:t>
            </a:r>
          </a:p>
        </p:txBody>
      </p:sp>
      <p:sp>
        <p:nvSpPr>
          <p:cNvPr id="4" name="Plassholder for lysbildenummer 3"/>
          <p:cNvSpPr>
            <a:spLocks noGrp="1"/>
          </p:cNvSpPr>
          <p:nvPr>
            <p:ph type="sldNum" sz="quarter" idx="5"/>
          </p:nvPr>
        </p:nvSpPr>
        <p:spPr/>
        <p:txBody>
          <a:bodyPr/>
          <a:lstStyle/>
          <a:p>
            <a:fld id="{FE13D46B-C8E3-4329-9363-9B51E9F88506}" type="slidenum">
              <a:rPr lang="nb-NO"/>
              <a:t>5</a:t>
            </a:fld>
            <a:endParaRPr lang="nb-NO"/>
          </a:p>
        </p:txBody>
      </p:sp>
    </p:spTree>
    <p:extLst>
      <p:ext uri="{BB962C8B-B14F-4D97-AF65-F5344CB8AC3E}">
        <p14:creationId xmlns:p14="http://schemas.microsoft.com/office/powerpoint/2010/main" val="177326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Printe ut ark med ulike frukt og grønt figurer. La barna tegne. </a:t>
            </a:r>
          </a:p>
        </p:txBody>
      </p:sp>
      <p:sp>
        <p:nvSpPr>
          <p:cNvPr id="4" name="Plassholder for lysbildenummer 3"/>
          <p:cNvSpPr>
            <a:spLocks noGrp="1"/>
          </p:cNvSpPr>
          <p:nvPr>
            <p:ph type="sldNum" sz="quarter" idx="5"/>
          </p:nvPr>
        </p:nvSpPr>
        <p:spPr/>
        <p:txBody>
          <a:bodyPr/>
          <a:lstStyle/>
          <a:p>
            <a:fld id="{FE13D46B-C8E3-4329-9363-9B51E9F88506}" type="slidenum">
              <a:rPr lang="nb-NO"/>
              <a:t>6</a:t>
            </a:fld>
            <a:endParaRPr lang="nb-NO"/>
          </a:p>
        </p:txBody>
      </p:sp>
    </p:spTree>
    <p:extLst>
      <p:ext uri="{BB962C8B-B14F-4D97-AF65-F5344CB8AC3E}">
        <p14:creationId xmlns:p14="http://schemas.microsoft.com/office/powerpoint/2010/main" val="150807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Starte </a:t>
            </a:r>
            <a:r>
              <a:rPr lang="en-US" err="1">
                <a:cs typeface="Calibri"/>
              </a:rPr>
              <a:t>samlingen</a:t>
            </a:r>
            <a:r>
              <a:rPr lang="en-US">
                <a:cs typeface="Calibri"/>
              </a:rPr>
              <a:t> med å vise film, se </a:t>
            </a:r>
            <a:r>
              <a:rPr lang="en-US" err="1">
                <a:cs typeface="Calibri"/>
              </a:rPr>
              <a:t>lenke</a:t>
            </a:r>
            <a:r>
              <a:rPr lang="en-US">
                <a:cs typeface="Calibri"/>
              </a:rPr>
              <a:t> </a:t>
            </a:r>
            <a:r>
              <a:rPr lang="en-US" err="1">
                <a:cs typeface="Calibri"/>
              </a:rPr>
              <a:t>på</a:t>
            </a:r>
            <a:r>
              <a:rPr lang="en-US">
                <a:cs typeface="Calibri"/>
              </a:rPr>
              <a:t> </a:t>
            </a:r>
            <a:r>
              <a:rPr lang="en-US" err="1">
                <a:cs typeface="Calibri"/>
              </a:rPr>
              <a:t>bildet</a:t>
            </a:r>
            <a:r>
              <a:rPr lang="en-US">
                <a:cs typeface="Calibri"/>
              </a:rPr>
              <a:t>.</a:t>
            </a:r>
            <a:endParaRPr lang="nb-NO">
              <a:cs typeface="Calibri"/>
            </a:endParaRPr>
          </a:p>
          <a:p>
            <a:endParaRPr lang="en-US">
              <a:cs typeface="Calibri"/>
            </a:endParaRPr>
          </a:p>
          <a:p>
            <a:r>
              <a:rPr lang="en-US">
                <a:cs typeface="Calibri"/>
              </a:rPr>
              <a:t>Si </a:t>
            </a:r>
            <a:r>
              <a:rPr lang="en-US" err="1">
                <a:cs typeface="Calibri"/>
              </a:rPr>
              <a:t>noe</a:t>
            </a:r>
            <a:r>
              <a:rPr lang="en-US">
                <a:cs typeface="Calibri"/>
              </a:rPr>
              <a:t> om </a:t>
            </a:r>
            <a:r>
              <a:rPr lang="en-US" err="1">
                <a:cs typeface="Calibri"/>
              </a:rPr>
              <a:t>begrepene</a:t>
            </a:r>
            <a:r>
              <a:rPr lang="en-US">
                <a:cs typeface="Calibri"/>
              </a:rPr>
              <a:t>: </a:t>
            </a:r>
            <a:endParaRPr lang="nb-NO">
              <a:cs typeface="Calibri"/>
            </a:endParaRPr>
          </a:p>
          <a:p>
            <a:r>
              <a:rPr lang="en-US" err="1">
                <a:cs typeface="Calibri"/>
              </a:rPr>
              <a:t>Bevegelse</a:t>
            </a:r>
            <a:r>
              <a:rPr lang="en-US">
                <a:cs typeface="Calibri"/>
              </a:rPr>
              <a:t>: Vise med </a:t>
            </a:r>
            <a:r>
              <a:rPr lang="en-US" err="1">
                <a:cs typeface="Calibri"/>
              </a:rPr>
              <a:t>kroppen</a:t>
            </a:r>
            <a:r>
              <a:rPr lang="en-US">
                <a:cs typeface="Calibri"/>
              </a:rPr>
              <a:t> – </a:t>
            </a:r>
            <a:r>
              <a:rPr lang="en-US" err="1">
                <a:cs typeface="Calibri"/>
              </a:rPr>
              <a:t>f.eks</a:t>
            </a:r>
            <a:r>
              <a:rPr lang="en-US">
                <a:cs typeface="Calibri"/>
              </a:rPr>
              <a:t> </a:t>
            </a:r>
            <a:r>
              <a:rPr lang="en-US" err="1">
                <a:cs typeface="Calibri"/>
              </a:rPr>
              <a:t>hoppe</a:t>
            </a:r>
            <a:r>
              <a:rPr lang="en-US">
                <a:cs typeface="Calibri"/>
              </a:rPr>
              <a:t>, </a:t>
            </a:r>
            <a:r>
              <a:rPr lang="en-US" err="1">
                <a:cs typeface="Calibri"/>
              </a:rPr>
              <a:t>hinke</a:t>
            </a:r>
            <a:r>
              <a:rPr lang="en-US">
                <a:cs typeface="Calibri"/>
              </a:rPr>
              <a:t>, </a:t>
            </a:r>
            <a:r>
              <a:rPr lang="en-US" err="1">
                <a:cs typeface="Calibri"/>
              </a:rPr>
              <a:t>veive</a:t>
            </a:r>
            <a:r>
              <a:rPr lang="en-US">
                <a:cs typeface="Calibri"/>
              </a:rPr>
              <a:t> med </a:t>
            </a:r>
            <a:r>
              <a:rPr lang="en-US" err="1">
                <a:cs typeface="Calibri"/>
              </a:rPr>
              <a:t>armene</a:t>
            </a:r>
            <a:r>
              <a:rPr lang="en-US">
                <a:cs typeface="Calibri"/>
              </a:rPr>
              <a:t>. </a:t>
            </a:r>
            <a:endParaRPr lang="nb-NO">
              <a:cs typeface="Calibri"/>
            </a:endParaRPr>
          </a:p>
          <a:p>
            <a:r>
              <a:rPr lang="en-US">
                <a:cs typeface="Calibri"/>
              </a:rPr>
              <a:t>Lek: </a:t>
            </a:r>
            <a:r>
              <a:rPr lang="en-US" err="1">
                <a:cs typeface="Calibri"/>
              </a:rPr>
              <a:t>Knytte</a:t>
            </a:r>
            <a:r>
              <a:rPr lang="en-US">
                <a:cs typeface="Calibri"/>
              </a:rPr>
              <a:t> </a:t>
            </a:r>
            <a:r>
              <a:rPr lang="en-US" err="1">
                <a:cs typeface="Calibri"/>
              </a:rPr>
              <a:t>bevegelse</a:t>
            </a:r>
            <a:r>
              <a:rPr lang="en-US">
                <a:cs typeface="Calibri"/>
              </a:rPr>
              <a:t> </a:t>
            </a:r>
            <a:r>
              <a:rPr lang="en-US" err="1">
                <a:cs typeface="Calibri"/>
              </a:rPr>
              <a:t>opp</a:t>
            </a:r>
            <a:r>
              <a:rPr lang="en-US">
                <a:cs typeface="Calibri"/>
              </a:rPr>
              <a:t> </a:t>
            </a:r>
            <a:r>
              <a:rPr lang="en-US" err="1">
                <a:cs typeface="Calibri"/>
              </a:rPr>
              <a:t>til</a:t>
            </a:r>
            <a:r>
              <a:rPr lang="en-US">
                <a:cs typeface="Calibri"/>
              </a:rPr>
              <a:t> lek – lek </a:t>
            </a:r>
            <a:r>
              <a:rPr lang="en-US" err="1">
                <a:cs typeface="Calibri"/>
              </a:rPr>
              <a:t>kan</a:t>
            </a:r>
            <a:r>
              <a:rPr lang="en-US">
                <a:cs typeface="Calibri"/>
              </a:rPr>
              <a:t> </a:t>
            </a:r>
            <a:r>
              <a:rPr lang="en-US" err="1">
                <a:cs typeface="Calibri"/>
              </a:rPr>
              <a:t>også</a:t>
            </a:r>
            <a:r>
              <a:rPr lang="en-US">
                <a:cs typeface="Calibri"/>
              </a:rPr>
              <a:t> </a:t>
            </a:r>
            <a:r>
              <a:rPr lang="en-US" err="1">
                <a:cs typeface="Calibri"/>
              </a:rPr>
              <a:t>være</a:t>
            </a:r>
            <a:r>
              <a:rPr lang="en-US">
                <a:cs typeface="Calibri"/>
              </a:rPr>
              <a:t> </a:t>
            </a:r>
            <a:r>
              <a:rPr lang="en-US" err="1">
                <a:cs typeface="Calibri"/>
              </a:rPr>
              <a:t>bevegelse</a:t>
            </a:r>
            <a:r>
              <a:rPr lang="en-US">
                <a:cs typeface="Calibri"/>
              </a:rPr>
              <a:t>; </a:t>
            </a:r>
            <a:r>
              <a:rPr lang="en-US" err="1">
                <a:cs typeface="Calibri"/>
              </a:rPr>
              <a:t>eks</a:t>
            </a:r>
            <a:r>
              <a:rPr lang="en-US">
                <a:cs typeface="Calibri"/>
              </a:rPr>
              <a:t> </a:t>
            </a:r>
            <a:r>
              <a:rPr lang="en-US" err="1">
                <a:cs typeface="Calibri"/>
              </a:rPr>
              <a:t>tikken</a:t>
            </a:r>
            <a:r>
              <a:rPr lang="en-US">
                <a:cs typeface="Calibri"/>
              </a:rPr>
              <a:t>, </a:t>
            </a:r>
            <a:r>
              <a:rPr lang="en-US" err="1">
                <a:cs typeface="Calibri"/>
              </a:rPr>
              <a:t>disse</a:t>
            </a:r>
            <a:r>
              <a:rPr lang="en-US">
                <a:cs typeface="Calibri"/>
              </a:rPr>
              <a:t>, </a:t>
            </a:r>
            <a:r>
              <a:rPr lang="en-US" err="1">
                <a:cs typeface="Calibri"/>
              </a:rPr>
              <a:t>klatrestativ</a:t>
            </a:r>
            <a:r>
              <a:rPr lang="en-US">
                <a:cs typeface="Calibri"/>
              </a:rPr>
              <a:t>, ball </a:t>
            </a:r>
            <a:r>
              <a:rPr lang="en-US" err="1">
                <a:cs typeface="Calibri"/>
              </a:rPr>
              <a:t>på</a:t>
            </a:r>
            <a:r>
              <a:rPr lang="en-US">
                <a:cs typeface="Calibri"/>
              </a:rPr>
              <a:t> trampoline </a:t>
            </a:r>
            <a:r>
              <a:rPr lang="en-US" err="1">
                <a:cs typeface="Calibri"/>
              </a:rPr>
              <a:t>osv</a:t>
            </a:r>
            <a:r>
              <a:rPr lang="en-US">
                <a:cs typeface="Calibri"/>
              </a:rPr>
              <a:t>. </a:t>
            </a:r>
          </a:p>
          <a:p>
            <a:r>
              <a:rPr lang="en-US" err="1">
                <a:cs typeface="Calibri"/>
              </a:rPr>
              <a:t>Skjerm</a:t>
            </a:r>
            <a:r>
              <a:rPr lang="en-US">
                <a:cs typeface="Calibri"/>
              </a:rPr>
              <a:t>: vi </a:t>
            </a:r>
            <a:r>
              <a:rPr lang="en-US" err="1">
                <a:cs typeface="Calibri"/>
              </a:rPr>
              <a:t>har</a:t>
            </a:r>
            <a:r>
              <a:rPr lang="en-US">
                <a:cs typeface="Calibri"/>
              </a:rPr>
              <a:t> mange </a:t>
            </a:r>
            <a:r>
              <a:rPr lang="en-US" err="1">
                <a:cs typeface="Calibri"/>
              </a:rPr>
              <a:t>forskjellige</a:t>
            </a:r>
            <a:r>
              <a:rPr lang="en-US">
                <a:cs typeface="Calibri"/>
              </a:rPr>
              <a:t> </a:t>
            </a:r>
            <a:r>
              <a:rPr lang="en-US" err="1">
                <a:cs typeface="Calibri"/>
              </a:rPr>
              <a:t>skjermer</a:t>
            </a:r>
            <a:r>
              <a:rPr lang="en-US">
                <a:cs typeface="Calibri"/>
              </a:rPr>
              <a:t>. </a:t>
            </a:r>
            <a:r>
              <a:rPr lang="en-US" err="1">
                <a:cs typeface="Calibri"/>
              </a:rPr>
              <a:t>F.eks</a:t>
            </a:r>
            <a:r>
              <a:rPr lang="en-US">
                <a:cs typeface="Calibri"/>
              </a:rPr>
              <a:t>; </a:t>
            </a:r>
            <a:r>
              <a:rPr lang="en-US" err="1">
                <a:cs typeface="Calibri"/>
              </a:rPr>
              <a:t>Ipad</a:t>
            </a:r>
            <a:r>
              <a:rPr lang="en-US">
                <a:cs typeface="Calibri"/>
              </a:rPr>
              <a:t>, </a:t>
            </a:r>
            <a:r>
              <a:rPr lang="en-US" err="1">
                <a:cs typeface="Calibri"/>
              </a:rPr>
              <a:t>telefon</a:t>
            </a:r>
            <a:r>
              <a:rPr lang="en-US">
                <a:cs typeface="Calibri"/>
              </a:rPr>
              <a:t>, </a:t>
            </a:r>
            <a:r>
              <a:rPr lang="en-US" err="1">
                <a:cs typeface="Calibri"/>
              </a:rPr>
              <a:t>mobil</a:t>
            </a:r>
            <a:r>
              <a:rPr lang="en-US">
                <a:cs typeface="Calibri"/>
              </a:rPr>
              <a:t>, tv, pc </a:t>
            </a:r>
            <a:r>
              <a:rPr lang="en-US" err="1">
                <a:cs typeface="Calibri"/>
              </a:rPr>
              <a:t>osv</a:t>
            </a:r>
            <a:r>
              <a:rPr lang="en-US">
                <a:cs typeface="Calibri"/>
              </a:rPr>
              <a:t>. De </a:t>
            </a:r>
            <a:r>
              <a:rPr lang="en-US" err="1">
                <a:cs typeface="Calibri"/>
              </a:rPr>
              <a:t>fleste</a:t>
            </a:r>
            <a:r>
              <a:rPr lang="en-US">
                <a:cs typeface="Calibri"/>
              </a:rPr>
              <a:t> </a:t>
            </a:r>
            <a:r>
              <a:rPr lang="en-US" err="1">
                <a:cs typeface="Calibri"/>
              </a:rPr>
              <a:t>aktiviteter</a:t>
            </a:r>
            <a:r>
              <a:rPr lang="en-US">
                <a:cs typeface="Calibri"/>
              </a:rPr>
              <a:t> </a:t>
            </a:r>
            <a:r>
              <a:rPr lang="en-US" err="1">
                <a:cs typeface="Calibri"/>
              </a:rPr>
              <a:t>på</a:t>
            </a:r>
            <a:r>
              <a:rPr lang="en-US">
                <a:cs typeface="Calibri"/>
              </a:rPr>
              <a:t> </a:t>
            </a:r>
            <a:r>
              <a:rPr lang="en-US" err="1">
                <a:cs typeface="Calibri"/>
              </a:rPr>
              <a:t>skjerm</a:t>
            </a:r>
            <a:r>
              <a:rPr lang="en-US">
                <a:cs typeface="Calibri"/>
              </a:rPr>
              <a:t> er </a:t>
            </a:r>
            <a:r>
              <a:rPr lang="en-US" err="1">
                <a:cs typeface="Calibri"/>
              </a:rPr>
              <a:t>i</a:t>
            </a:r>
            <a:r>
              <a:rPr lang="en-US">
                <a:cs typeface="Calibri"/>
              </a:rPr>
              <a:t> </a:t>
            </a:r>
            <a:r>
              <a:rPr lang="en-US" err="1">
                <a:cs typeface="Calibri"/>
              </a:rPr>
              <a:t>ro</a:t>
            </a:r>
            <a:r>
              <a:rPr lang="en-US">
                <a:cs typeface="Calibri"/>
              </a:rPr>
              <a:t>, men vi </a:t>
            </a:r>
            <a:r>
              <a:rPr lang="en-US" err="1">
                <a:cs typeface="Calibri"/>
              </a:rPr>
              <a:t>kan</a:t>
            </a:r>
            <a:r>
              <a:rPr lang="en-US">
                <a:cs typeface="Calibri"/>
              </a:rPr>
              <a:t> </a:t>
            </a:r>
            <a:r>
              <a:rPr lang="en-US" err="1">
                <a:cs typeface="Calibri"/>
              </a:rPr>
              <a:t>både</a:t>
            </a:r>
            <a:r>
              <a:rPr lang="en-US">
                <a:cs typeface="Calibri"/>
              </a:rPr>
              <a:t> </a:t>
            </a:r>
            <a:r>
              <a:rPr lang="en-US" err="1">
                <a:cs typeface="Calibri"/>
              </a:rPr>
              <a:t>leke</a:t>
            </a:r>
            <a:r>
              <a:rPr lang="en-US">
                <a:cs typeface="Calibri"/>
              </a:rPr>
              <a:t> </a:t>
            </a:r>
            <a:r>
              <a:rPr lang="en-US" err="1">
                <a:cs typeface="Calibri"/>
              </a:rPr>
              <a:t>og</a:t>
            </a:r>
            <a:r>
              <a:rPr lang="en-US">
                <a:cs typeface="Calibri"/>
              </a:rPr>
              <a:t> </a:t>
            </a:r>
            <a:r>
              <a:rPr lang="en-US" err="1">
                <a:cs typeface="Calibri"/>
              </a:rPr>
              <a:t>være</a:t>
            </a:r>
            <a:r>
              <a:rPr lang="en-US">
                <a:cs typeface="Calibri"/>
              </a:rPr>
              <a:t> </a:t>
            </a:r>
            <a:r>
              <a:rPr lang="en-US" err="1">
                <a:cs typeface="Calibri"/>
              </a:rPr>
              <a:t>i</a:t>
            </a:r>
            <a:r>
              <a:rPr lang="en-US">
                <a:cs typeface="Calibri"/>
              </a:rPr>
              <a:t> </a:t>
            </a:r>
            <a:r>
              <a:rPr lang="en-US" err="1">
                <a:cs typeface="Calibri"/>
              </a:rPr>
              <a:t>bevegelse</a:t>
            </a:r>
            <a:r>
              <a:rPr lang="en-US">
                <a:cs typeface="Calibri"/>
              </a:rPr>
              <a:t> </a:t>
            </a:r>
            <a:r>
              <a:rPr lang="en-US" err="1">
                <a:cs typeface="Calibri"/>
              </a:rPr>
              <a:t>på</a:t>
            </a:r>
            <a:r>
              <a:rPr lang="en-US">
                <a:cs typeface="Calibri"/>
              </a:rPr>
              <a:t>/med </a:t>
            </a:r>
            <a:r>
              <a:rPr lang="en-US" err="1">
                <a:cs typeface="Calibri"/>
              </a:rPr>
              <a:t>en</a:t>
            </a:r>
            <a:r>
              <a:rPr lang="en-US">
                <a:cs typeface="Calibri"/>
              </a:rPr>
              <a:t> </a:t>
            </a:r>
            <a:r>
              <a:rPr lang="en-US" err="1">
                <a:cs typeface="Calibri"/>
              </a:rPr>
              <a:t>skjerm</a:t>
            </a:r>
            <a:r>
              <a:rPr lang="en-US">
                <a:cs typeface="Calibri"/>
              </a:rPr>
              <a:t>: </a:t>
            </a:r>
            <a:r>
              <a:rPr lang="en-US" err="1">
                <a:cs typeface="Calibri"/>
              </a:rPr>
              <a:t>dansespill</a:t>
            </a:r>
            <a:r>
              <a:rPr lang="en-US">
                <a:cs typeface="Calibri"/>
              </a:rPr>
              <a:t>, </a:t>
            </a:r>
            <a:r>
              <a:rPr lang="en-US" err="1">
                <a:cs typeface="Calibri"/>
              </a:rPr>
              <a:t>pokemon</a:t>
            </a:r>
            <a:r>
              <a:rPr lang="en-US">
                <a:cs typeface="Calibri"/>
              </a:rPr>
              <a:t> go. </a:t>
            </a:r>
          </a:p>
        </p:txBody>
      </p:sp>
      <p:sp>
        <p:nvSpPr>
          <p:cNvPr id="4" name="Plassholder for lysbildenummer 3"/>
          <p:cNvSpPr>
            <a:spLocks noGrp="1"/>
          </p:cNvSpPr>
          <p:nvPr>
            <p:ph type="sldNum" sz="quarter" idx="5"/>
          </p:nvPr>
        </p:nvSpPr>
        <p:spPr/>
        <p:txBody>
          <a:bodyPr/>
          <a:lstStyle/>
          <a:p>
            <a:fld id="{FE13D46B-C8E3-4329-9363-9B51E9F88506}" type="slidenum">
              <a:rPr lang="nb-NO"/>
              <a:t>7</a:t>
            </a:fld>
            <a:endParaRPr lang="nb-NO"/>
          </a:p>
        </p:txBody>
      </p:sp>
    </p:spTree>
    <p:extLst>
      <p:ext uri="{BB962C8B-B14F-4D97-AF65-F5344CB8AC3E}">
        <p14:creationId xmlns:p14="http://schemas.microsoft.com/office/powerpoint/2010/main" val="427867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t>Beskrive</a:t>
            </a:r>
            <a:r>
              <a:rPr lang="en-US"/>
              <a:t> </a:t>
            </a:r>
            <a:r>
              <a:rPr lang="en-US" err="1"/>
              <a:t>litt</a:t>
            </a:r>
            <a:r>
              <a:rPr lang="en-US"/>
              <a:t> av det de holder </a:t>
            </a:r>
            <a:r>
              <a:rPr lang="en-US" err="1"/>
              <a:t>på</a:t>
            </a:r>
            <a:r>
              <a:rPr lang="en-US"/>
              <a:t> med </a:t>
            </a:r>
            <a:r>
              <a:rPr lang="en-US" err="1"/>
              <a:t>på</a:t>
            </a:r>
            <a:r>
              <a:rPr lang="en-US"/>
              <a:t> </a:t>
            </a:r>
            <a:r>
              <a:rPr lang="en-US" err="1"/>
              <a:t>bildene</a:t>
            </a:r>
            <a:r>
              <a:rPr lang="en-US"/>
              <a:t>.  </a:t>
            </a:r>
            <a:r>
              <a:rPr lang="en-US" err="1"/>
              <a:t>Hva</a:t>
            </a:r>
            <a:r>
              <a:rPr lang="en-US"/>
              <a:t> liker </a:t>
            </a:r>
            <a:r>
              <a:rPr lang="en-US" err="1"/>
              <a:t>dere</a:t>
            </a:r>
            <a:r>
              <a:rPr lang="en-US"/>
              <a:t> å </a:t>
            </a:r>
            <a:r>
              <a:rPr lang="en-US" err="1"/>
              <a:t>gjøre</a:t>
            </a:r>
            <a:r>
              <a:rPr lang="en-US"/>
              <a:t>? </a:t>
            </a:r>
          </a:p>
          <a:p>
            <a:r>
              <a:rPr lang="en-US" err="1"/>
              <a:t>Hvordan</a:t>
            </a:r>
            <a:r>
              <a:rPr lang="en-US"/>
              <a:t> </a:t>
            </a:r>
            <a:r>
              <a:rPr lang="en-US" err="1"/>
              <a:t>kjennes</a:t>
            </a:r>
            <a:r>
              <a:rPr lang="en-US"/>
              <a:t> det </a:t>
            </a:r>
            <a:r>
              <a:rPr lang="en-US" err="1"/>
              <a:t>ut</a:t>
            </a:r>
            <a:r>
              <a:rPr lang="en-US"/>
              <a:t> </a:t>
            </a:r>
            <a:r>
              <a:rPr lang="en-US" err="1"/>
              <a:t>hvis</a:t>
            </a:r>
            <a:r>
              <a:rPr lang="en-US"/>
              <a:t> vi </a:t>
            </a:r>
            <a:r>
              <a:rPr lang="en-US" err="1"/>
              <a:t>har</a:t>
            </a:r>
            <a:r>
              <a:rPr lang="en-US"/>
              <a:t> </a:t>
            </a:r>
            <a:r>
              <a:rPr lang="en-US" err="1"/>
              <a:t>vært</a:t>
            </a:r>
            <a:r>
              <a:rPr lang="en-US"/>
              <a:t> </a:t>
            </a:r>
            <a:r>
              <a:rPr lang="en-US" err="1"/>
              <a:t>i</a:t>
            </a:r>
            <a:r>
              <a:rPr lang="en-US"/>
              <a:t> </a:t>
            </a:r>
            <a:r>
              <a:rPr lang="en-US" err="1"/>
              <a:t>ro</a:t>
            </a:r>
            <a:r>
              <a:rPr lang="en-US"/>
              <a:t> </a:t>
            </a:r>
            <a:r>
              <a:rPr lang="en-US" err="1"/>
              <a:t>en</a:t>
            </a:r>
            <a:r>
              <a:rPr lang="en-US"/>
              <a:t> </a:t>
            </a:r>
            <a:r>
              <a:rPr lang="en-US" err="1"/>
              <a:t>hel</a:t>
            </a:r>
            <a:r>
              <a:rPr lang="en-US"/>
              <a:t> </a:t>
            </a:r>
            <a:r>
              <a:rPr lang="en-US" err="1"/>
              <a:t>dag</a:t>
            </a:r>
            <a:r>
              <a:rPr lang="en-US"/>
              <a:t>?</a:t>
            </a:r>
            <a:endParaRPr lang="en-US">
              <a:cs typeface="Calibri"/>
            </a:endParaRPr>
          </a:p>
          <a:p>
            <a:r>
              <a:rPr lang="en-US" err="1"/>
              <a:t>Hvorfor</a:t>
            </a:r>
            <a:r>
              <a:rPr lang="en-US"/>
              <a:t> er det bra å </a:t>
            </a:r>
            <a:r>
              <a:rPr lang="en-US" err="1"/>
              <a:t>bevege</a:t>
            </a:r>
            <a:r>
              <a:rPr lang="en-US"/>
              <a:t> </a:t>
            </a:r>
            <a:r>
              <a:rPr lang="en-US" err="1"/>
              <a:t>oss</a:t>
            </a:r>
            <a:r>
              <a:rPr lang="en-US"/>
              <a:t>? Jo </a:t>
            </a:r>
            <a:r>
              <a:rPr lang="en-US" err="1"/>
              <a:t>fordi</a:t>
            </a:r>
            <a:r>
              <a:rPr lang="en-US"/>
              <a:t>: da </a:t>
            </a:r>
            <a:r>
              <a:rPr lang="en-US" err="1"/>
              <a:t>sover</a:t>
            </a:r>
            <a:r>
              <a:rPr lang="en-US"/>
              <a:t> vi </a:t>
            </a:r>
            <a:r>
              <a:rPr lang="en-US" err="1"/>
              <a:t>bedre</a:t>
            </a:r>
            <a:r>
              <a:rPr lang="en-US"/>
              <a:t>, da </a:t>
            </a:r>
            <a:r>
              <a:rPr lang="en-US" err="1"/>
              <a:t>blir</a:t>
            </a:r>
            <a:r>
              <a:rPr lang="en-US"/>
              <a:t> vi </a:t>
            </a:r>
            <a:r>
              <a:rPr lang="en-US" err="1"/>
              <a:t>mer</a:t>
            </a:r>
            <a:r>
              <a:rPr lang="en-US"/>
              <a:t> glade, av </a:t>
            </a:r>
            <a:r>
              <a:rPr lang="en-US" err="1"/>
              <a:t>og</a:t>
            </a:r>
            <a:r>
              <a:rPr lang="en-US"/>
              <a:t> </a:t>
            </a:r>
            <a:r>
              <a:rPr lang="en-US" err="1"/>
              <a:t>til</a:t>
            </a:r>
            <a:r>
              <a:rPr lang="en-US"/>
              <a:t> </a:t>
            </a:r>
            <a:r>
              <a:rPr lang="en-US" err="1"/>
              <a:t>kan</a:t>
            </a:r>
            <a:r>
              <a:rPr lang="en-US"/>
              <a:t> vi </a:t>
            </a:r>
            <a:r>
              <a:rPr lang="en-US" err="1"/>
              <a:t>være</a:t>
            </a:r>
            <a:r>
              <a:rPr lang="en-US"/>
              <a:t> triste </a:t>
            </a:r>
            <a:r>
              <a:rPr lang="en-US" err="1"/>
              <a:t>og</a:t>
            </a:r>
            <a:r>
              <a:rPr lang="en-US"/>
              <a:t> </a:t>
            </a:r>
            <a:r>
              <a:rPr lang="en-US" err="1"/>
              <a:t>leie</a:t>
            </a:r>
            <a:r>
              <a:rPr lang="en-US"/>
              <a:t> </a:t>
            </a:r>
            <a:r>
              <a:rPr lang="en-US" err="1"/>
              <a:t>og</a:t>
            </a:r>
            <a:r>
              <a:rPr lang="en-US"/>
              <a:t> da </a:t>
            </a:r>
            <a:r>
              <a:rPr lang="en-US" err="1"/>
              <a:t>kan</a:t>
            </a:r>
            <a:r>
              <a:rPr lang="en-US"/>
              <a:t> </a:t>
            </a:r>
            <a:r>
              <a:rPr lang="en-US" err="1"/>
              <a:t>bevegelse</a:t>
            </a:r>
            <a:r>
              <a:rPr lang="en-US"/>
              <a:t> </a:t>
            </a:r>
            <a:r>
              <a:rPr lang="en-US" err="1"/>
              <a:t>hjelpe</a:t>
            </a:r>
            <a:r>
              <a:rPr lang="en-US"/>
              <a:t> </a:t>
            </a:r>
            <a:r>
              <a:rPr lang="en-US" err="1"/>
              <a:t>oss</a:t>
            </a:r>
            <a:r>
              <a:rPr lang="en-US"/>
              <a:t> med å </a:t>
            </a:r>
            <a:r>
              <a:rPr lang="en-US" err="1"/>
              <a:t>tenke</a:t>
            </a:r>
            <a:r>
              <a:rPr lang="en-US"/>
              <a:t> </a:t>
            </a:r>
            <a:r>
              <a:rPr lang="en-US" err="1"/>
              <a:t>på</a:t>
            </a:r>
            <a:r>
              <a:rPr lang="en-US"/>
              <a:t> </a:t>
            </a:r>
            <a:r>
              <a:rPr lang="en-US" err="1"/>
              <a:t>noe</a:t>
            </a:r>
            <a:r>
              <a:rPr lang="en-US"/>
              <a:t> </a:t>
            </a:r>
            <a:r>
              <a:rPr lang="en-US" err="1"/>
              <a:t>annet</a:t>
            </a:r>
            <a:r>
              <a:rPr lang="en-US"/>
              <a:t>, vi holder </a:t>
            </a:r>
            <a:r>
              <a:rPr lang="en-US" err="1"/>
              <a:t>oss</a:t>
            </a:r>
            <a:r>
              <a:rPr lang="en-US"/>
              <a:t> </a:t>
            </a:r>
            <a:r>
              <a:rPr lang="en-US" err="1"/>
              <a:t>friske</a:t>
            </a:r>
            <a:r>
              <a:rPr lang="en-US"/>
              <a:t> (</a:t>
            </a:r>
            <a:r>
              <a:rPr lang="en-US" err="1"/>
              <a:t>sterke</a:t>
            </a:r>
            <a:r>
              <a:rPr lang="en-US"/>
              <a:t> </a:t>
            </a:r>
            <a:r>
              <a:rPr lang="en-US" err="1"/>
              <a:t>muskler</a:t>
            </a:r>
            <a:r>
              <a:rPr lang="en-US"/>
              <a:t> </a:t>
            </a:r>
            <a:r>
              <a:rPr lang="en-US" err="1"/>
              <a:t>og</a:t>
            </a:r>
            <a:r>
              <a:rPr lang="en-US"/>
              <a:t> </a:t>
            </a:r>
            <a:r>
              <a:rPr lang="en-US" err="1"/>
              <a:t>orker</a:t>
            </a:r>
            <a:r>
              <a:rPr lang="en-US"/>
              <a:t> </a:t>
            </a:r>
            <a:r>
              <a:rPr lang="en-US" err="1"/>
              <a:t>mer</a:t>
            </a:r>
            <a:r>
              <a:rPr lang="en-US"/>
              <a:t> </a:t>
            </a:r>
            <a:r>
              <a:rPr lang="en-US" err="1"/>
              <a:t>utover</a:t>
            </a:r>
            <a:r>
              <a:rPr lang="en-US"/>
              <a:t> </a:t>
            </a:r>
            <a:r>
              <a:rPr lang="en-US" err="1"/>
              <a:t>dagen</a:t>
            </a:r>
            <a:r>
              <a:rPr lang="en-US"/>
              <a:t>) Vi </a:t>
            </a:r>
            <a:r>
              <a:rPr lang="en-US" err="1"/>
              <a:t>klarer</a:t>
            </a:r>
            <a:r>
              <a:rPr lang="en-US"/>
              <a:t> å springe </a:t>
            </a:r>
            <a:r>
              <a:rPr lang="en-US" err="1"/>
              <a:t>fortere</a:t>
            </a:r>
            <a:r>
              <a:rPr lang="en-US"/>
              <a:t> </a:t>
            </a:r>
            <a:r>
              <a:rPr lang="en-US" err="1"/>
              <a:t>og</a:t>
            </a:r>
            <a:r>
              <a:rPr lang="en-US"/>
              <a:t> </a:t>
            </a:r>
            <a:r>
              <a:rPr lang="en-US" err="1"/>
              <a:t>lengre</a:t>
            </a:r>
            <a:r>
              <a:rPr lang="en-US"/>
              <a:t>. Det er </a:t>
            </a:r>
            <a:r>
              <a:rPr lang="en-US" err="1"/>
              <a:t>kjekt</a:t>
            </a:r>
            <a:r>
              <a:rPr lang="en-US"/>
              <a:t> </a:t>
            </a:r>
            <a:r>
              <a:rPr lang="en-US" err="1"/>
              <a:t>og</a:t>
            </a:r>
            <a:r>
              <a:rPr lang="en-US"/>
              <a:t> </a:t>
            </a:r>
            <a:r>
              <a:rPr lang="en-US" err="1"/>
              <a:t>sosialt</a:t>
            </a:r>
            <a:r>
              <a:rPr lang="en-US"/>
              <a:t>. </a:t>
            </a:r>
            <a:endParaRPr lang="en-US">
              <a:cs typeface="Calibri"/>
            </a:endParaRPr>
          </a:p>
        </p:txBody>
      </p:sp>
      <p:sp>
        <p:nvSpPr>
          <p:cNvPr id="4" name="Plassholder for lysbildenummer 3"/>
          <p:cNvSpPr>
            <a:spLocks noGrp="1"/>
          </p:cNvSpPr>
          <p:nvPr>
            <p:ph type="sldNum" sz="quarter" idx="5"/>
          </p:nvPr>
        </p:nvSpPr>
        <p:spPr/>
        <p:txBody>
          <a:bodyPr/>
          <a:lstStyle/>
          <a:p>
            <a:fld id="{FE13D46B-C8E3-4329-9363-9B51E9F88506}" type="slidenum">
              <a:rPr lang="nb-NO"/>
              <a:t>8</a:t>
            </a:fld>
            <a:endParaRPr lang="nb-NO"/>
          </a:p>
        </p:txBody>
      </p:sp>
    </p:spTree>
    <p:extLst>
      <p:ext uri="{BB962C8B-B14F-4D97-AF65-F5344CB8AC3E}">
        <p14:creationId xmlns:p14="http://schemas.microsoft.com/office/powerpoint/2010/main" val="143701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t>Fortelle</a:t>
            </a:r>
            <a:r>
              <a:rPr lang="en-US"/>
              <a:t> </a:t>
            </a:r>
            <a:r>
              <a:rPr lang="en-US" err="1"/>
              <a:t>litt</a:t>
            </a:r>
            <a:r>
              <a:rPr lang="en-US"/>
              <a:t> om </a:t>
            </a:r>
            <a:r>
              <a:rPr lang="en-US" err="1"/>
              <a:t>hva</a:t>
            </a:r>
            <a:r>
              <a:rPr lang="en-US"/>
              <a:t> de ser </a:t>
            </a:r>
            <a:r>
              <a:rPr lang="en-US" err="1"/>
              <a:t>på</a:t>
            </a:r>
            <a:r>
              <a:rPr lang="en-US"/>
              <a:t> </a:t>
            </a:r>
            <a:r>
              <a:rPr lang="en-US" err="1"/>
              <a:t>bilde</a:t>
            </a:r>
            <a:r>
              <a:rPr lang="en-US"/>
              <a:t>. </a:t>
            </a:r>
            <a:r>
              <a:rPr lang="en-US" err="1"/>
              <a:t>Hvordan</a:t>
            </a:r>
            <a:r>
              <a:rPr lang="en-US"/>
              <a:t> </a:t>
            </a:r>
            <a:r>
              <a:rPr lang="en-US" err="1"/>
              <a:t>kommer</a:t>
            </a:r>
            <a:r>
              <a:rPr lang="en-US"/>
              <a:t> </a:t>
            </a:r>
            <a:r>
              <a:rPr lang="en-US" err="1"/>
              <a:t>dere</a:t>
            </a:r>
            <a:r>
              <a:rPr lang="en-US"/>
              <a:t> </a:t>
            </a:r>
            <a:r>
              <a:rPr lang="en-US" err="1"/>
              <a:t>dere</a:t>
            </a:r>
            <a:r>
              <a:rPr lang="en-US"/>
              <a:t> </a:t>
            </a:r>
            <a:r>
              <a:rPr lang="en-US" err="1"/>
              <a:t>til</a:t>
            </a:r>
            <a:r>
              <a:rPr lang="en-US"/>
              <a:t> </a:t>
            </a:r>
            <a:r>
              <a:rPr lang="en-US" err="1"/>
              <a:t>barnehagen</a:t>
            </a:r>
            <a:r>
              <a:rPr lang="en-US"/>
              <a:t>? (Bor </a:t>
            </a:r>
            <a:r>
              <a:rPr lang="en-US" err="1"/>
              <a:t>dere</a:t>
            </a:r>
            <a:r>
              <a:rPr lang="en-US"/>
              <a:t> </a:t>
            </a:r>
            <a:r>
              <a:rPr lang="en-US" err="1"/>
              <a:t>nærme</a:t>
            </a:r>
            <a:r>
              <a:rPr lang="en-US"/>
              <a:t> </a:t>
            </a:r>
            <a:r>
              <a:rPr lang="en-US" err="1"/>
              <a:t>barnehage</a:t>
            </a:r>
            <a:r>
              <a:rPr lang="en-US"/>
              <a:t> </a:t>
            </a:r>
            <a:r>
              <a:rPr lang="en-US" err="1"/>
              <a:t>og</a:t>
            </a:r>
            <a:r>
              <a:rPr lang="en-US"/>
              <a:t> </a:t>
            </a:r>
            <a:r>
              <a:rPr lang="en-US" err="1"/>
              <a:t>skole</a:t>
            </a:r>
            <a:r>
              <a:rPr lang="en-US"/>
              <a:t>? Kan </a:t>
            </a:r>
            <a:r>
              <a:rPr lang="en-US" err="1"/>
              <a:t>dere</a:t>
            </a:r>
            <a:r>
              <a:rPr lang="en-US"/>
              <a:t> </a:t>
            </a:r>
            <a:r>
              <a:rPr lang="en-US" err="1"/>
              <a:t>gå</a:t>
            </a:r>
            <a:r>
              <a:rPr lang="en-US"/>
              <a:t> </a:t>
            </a:r>
            <a:r>
              <a:rPr lang="en-US" err="1"/>
              <a:t>til</a:t>
            </a:r>
            <a:r>
              <a:rPr lang="en-US"/>
              <a:t> </a:t>
            </a:r>
            <a:r>
              <a:rPr lang="en-US" err="1"/>
              <a:t>butikken</a:t>
            </a:r>
            <a:r>
              <a:rPr lang="en-US"/>
              <a:t>? </a:t>
            </a:r>
            <a:r>
              <a:rPr lang="en-US" err="1"/>
              <a:t>Gå</a:t>
            </a:r>
            <a:r>
              <a:rPr lang="en-US"/>
              <a:t> </a:t>
            </a:r>
            <a:r>
              <a:rPr lang="en-US" err="1"/>
              <a:t>til</a:t>
            </a:r>
            <a:r>
              <a:rPr lang="en-US"/>
              <a:t> </a:t>
            </a:r>
            <a:r>
              <a:rPr lang="en-US" err="1"/>
              <a:t>venner</a:t>
            </a:r>
            <a:r>
              <a:rPr lang="en-US"/>
              <a:t> </a:t>
            </a:r>
            <a:r>
              <a:rPr lang="en-US" err="1"/>
              <a:t>og</a:t>
            </a:r>
            <a:r>
              <a:rPr lang="en-US"/>
              <a:t> </a:t>
            </a:r>
            <a:r>
              <a:rPr lang="en-US" err="1"/>
              <a:t>familie</a:t>
            </a:r>
            <a:r>
              <a:rPr lang="en-US"/>
              <a:t>? )</a:t>
            </a:r>
          </a:p>
          <a:p>
            <a:r>
              <a:rPr lang="nb-NO">
                <a:cs typeface="Calibri"/>
              </a:rPr>
              <a:t>Det er viktig å lære å bli trygg i trafikken. Husk refleks når det er høst og vinter. </a:t>
            </a:r>
          </a:p>
          <a:p>
            <a:r>
              <a:rPr lang="nb-NO">
                <a:cs typeface="Calibri"/>
              </a:rPr>
              <a:t>Å gå til skolen gjør godt for kroppen vår (hvis skoleveien er trygg og ikke for lang).</a:t>
            </a:r>
          </a:p>
          <a:p>
            <a:r>
              <a:rPr lang="nb-NO">
                <a:cs typeface="Calibri"/>
              </a:rPr>
              <a:t>Bevege litt på kroppen før vi skal sitte på skolen er bra.</a:t>
            </a:r>
          </a:p>
          <a:p>
            <a:r>
              <a:rPr lang="nb-NO">
                <a:cs typeface="Calibri"/>
              </a:rPr>
              <a:t>Frisk luft.</a:t>
            </a:r>
          </a:p>
          <a:p>
            <a:r>
              <a:rPr lang="nb-NO">
                <a:cs typeface="Calibri"/>
              </a:rPr>
              <a:t>Det kan være kjekt å ta følge med andre. </a:t>
            </a:r>
          </a:p>
          <a:p>
            <a:r>
              <a:rPr lang="nb-NO">
                <a:cs typeface="Calibri"/>
              </a:rPr>
              <a:t>Alle reiser seg opp, tar for eksempel 6 froskehopp. Hvordan er pulsen nå etter det, jo den er raskere, pusten? Jo raskere. De som er med å bestemmer i landet vårt, sier at alle barn har godt av å bevege på kroppen i minst 60 minutt hver dag (det er 7 timer i uka det). Da skal vi kjenne at vi blir litt varme og svette, og pusten går litt fortere. De sier også at vi bør sitte mindre i ro. For når dere begynner på skolen, sitter dere mer i ro, og derfor er det viktig å bevege seg i friminuttet, på vei til/fra skolen og hjemme. </a:t>
            </a:r>
          </a:p>
        </p:txBody>
      </p:sp>
      <p:sp>
        <p:nvSpPr>
          <p:cNvPr id="4" name="Plassholder for lysbildenummer 3"/>
          <p:cNvSpPr>
            <a:spLocks noGrp="1"/>
          </p:cNvSpPr>
          <p:nvPr>
            <p:ph type="sldNum" sz="quarter" idx="5"/>
          </p:nvPr>
        </p:nvSpPr>
        <p:spPr/>
        <p:txBody>
          <a:bodyPr/>
          <a:lstStyle/>
          <a:p>
            <a:fld id="{FE13D46B-C8E3-4329-9363-9B51E9F88506}" type="slidenum">
              <a:rPr lang="nb-NO"/>
              <a:t>9</a:t>
            </a:fld>
            <a:endParaRPr lang="nb-NO"/>
          </a:p>
        </p:txBody>
      </p:sp>
    </p:spTree>
    <p:extLst>
      <p:ext uri="{BB962C8B-B14F-4D97-AF65-F5344CB8AC3E}">
        <p14:creationId xmlns:p14="http://schemas.microsoft.com/office/powerpoint/2010/main" val="61628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20" name="Bilde 7">
            <a:extLst>
              <a:ext uri="{FF2B5EF4-FFF2-40B4-BE49-F238E27FC236}">
                <a16:creationId xmlns:a16="http://schemas.microsoft.com/office/drawing/2014/main" id="{BE5CBB35-3D5F-2D4A-A47F-5B8457FC1175}"/>
              </a:ext>
            </a:extLst>
          </p:cNvPr>
          <p:cNvPicPr>
            <a:picLocks noChangeAspect="1"/>
          </p:cNvPicPr>
          <p:nvPr userDrawn="1"/>
        </p:nvPicPr>
        <p:blipFill>
          <a:blip r:embed="rId2"/>
          <a:stretch>
            <a:fillRect/>
          </a:stretch>
        </p:blipFill>
        <p:spPr>
          <a:xfrm>
            <a:off x="-814297" y="1187799"/>
            <a:ext cx="10772593" cy="4906031"/>
          </a:xfrm>
          <a:prstGeom prst="rect">
            <a:avLst/>
          </a:prstGeom>
        </p:spPr>
      </p:pic>
      <p:sp>
        <p:nvSpPr>
          <p:cNvPr id="15" name="Rektangel 11">
            <a:extLst>
              <a:ext uri="{FF2B5EF4-FFF2-40B4-BE49-F238E27FC236}">
                <a16:creationId xmlns:a16="http://schemas.microsoft.com/office/drawing/2014/main" id="{86341C7B-78B4-1C47-9B4A-23CA33383083}"/>
              </a:ext>
            </a:extLst>
          </p:cNvPr>
          <p:cNvSpPr/>
          <p:nvPr userDrawn="1"/>
        </p:nvSpPr>
        <p:spPr>
          <a:xfrm>
            <a:off x="0" y="0"/>
            <a:ext cx="9144000" cy="6858000"/>
          </a:xfrm>
          <a:prstGeom prst="rect">
            <a:avLst/>
          </a:prstGeom>
          <a:noFill/>
          <a:ln w="38100">
            <a:solidFill>
              <a:srgbClr val="F99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a:t>tittelstil</a:t>
            </a:r>
          </a:p>
        </p:txBody>
      </p:sp>
      <p:sp>
        <p:nvSpPr>
          <p:cNvPr id="8" name="Title 6">
            <a:extLst>
              <a:ext uri="{FF2B5EF4-FFF2-40B4-BE49-F238E27FC236}">
                <a16:creationId xmlns:a16="http://schemas.microsoft.com/office/drawing/2014/main" id="{63C9015E-8AA3-C440-9C3C-135E98B1FFF0}"/>
              </a:ext>
            </a:extLst>
          </p:cNvPr>
          <p:cNvSpPr>
            <a:spLocks noGrp="1"/>
          </p:cNvSpPr>
          <p:nvPr>
            <p:ph type="title"/>
          </p:nvPr>
        </p:nvSpPr>
        <p:spPr>
          <a:xfrm>
            <a:off x="421675" y="5707917"/>
            <a:ext cx="6088854" cy="688335"/>
          </a:xfrm>
        </p:spPr>
        <p:txBody>
          <a:bodyPr>
            <a:normAutofit/>
          </a:bodyPr>
          <a:lstStyle>
            <a:lvl1pPr>
              <a:defRPr sz="1800" b="1"/>
            </a:lvl1pPr>
          </a:lstStyle>
          <a:p>
            <a:r>
              <a:rPr lang="nb-NO"/>
              <a:t>Klikk for å redigere tittelstil</a:t>
            </a:r>
            <a:endParaRPr lang="en-NO"/>
          </a:p>
        </p:txBody>
      </p:sp>
      <p:pic>
        <p:nvPicPr>
          <p:cNvPr id="21" name="Bilde 10" descr="Et bilde som inneholder tegning&#10;&#10;Automatisk generert beskrivelse">
            <a:extLst>
              <a:ext uri="{FF2B5EF4-FFF2-40B4-BE49-F238E27FC236}">
                <a16:creationId xmlns:a16="http://schemas.microsoft.com/office/drawing/2014/main" id="{72823332-84F9-3F42-A414-D76C1C08B4BE}"/>
              </a:ext>
            </a:extLst>
          </p:cNvPr>
          <p:cNvPicPr>
            <a:picLocks noChangeAspect="1"/>
          </p:cNvPicPr>
          <p:nvPr userDrawn="1"/>
        </p:nvPicPr>
        <p:blipFill>
          <a:blip r:embed="rId3"/>
          <a:stretch>
            <a:fillRect/>
          </a:stretch>
        </p:blipFill>
        <p:spPr>
          <a:xfrm>
            <a:off x="6688268" y="5791411"/>
            <a:ext cx="1939323" cy="604838"/>
          </a:xfrm>
          <a:prstGeom prst="rect">
            <a:avLst/>
          </a:prstGeom>
        </p:spPr>
      </p:pic>
      <p:sp>
        <p:nvSpPr>
          <p:cNvPr id="22" name="Tittel 1">
            <a:extLst>
              <a:ext uri="{FF2B5EF4-FFF2-40B4-BE49-F238E27FC236}">
                <a16:creationId xmlns:a16="http://schemas.microsoft.com/office/drawing/2014/main" id="{68F8D869-9089-6D43-BE49-34C823F8BD02}"/>
              </a:ext>
            </a:extLst>
          </p:cNvPr>
          <p:cNvSpPr txBox="1">
            <a:spLocks/>
          </p:cNvSpPr>
          <p:nvPr userDrawn="1"/>
        </p:nvSpPr>
        <p:spPr>
          <a:xfrm>
            <a:off x="4017379" y="2801270"/>
            <a:ext cx="5533769" cy="6883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b-NO" sz="2100" b="1"/>
              <a:t>Med blikk for alle</a:t>
            </a:r>
          </a:p>
        </p:txBody>
      </p:sp>
    </p:spTree>
    <p:extLst>
      <p:ext uri="{BB962C8B-B14F-4D97-AF65-F5344CB8AC3E}">
        <p14:creationId xmlns:p14="http://schemas.microsoft.com/office/powerpoint/2010/main" val="295599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sp>
        <p:nvSpPr>
          <p:cNvPr id="8" name="Rektangel 6">
            <a:extLst>
              <a:ext uri="{FF2B5EF4-FFF2-40B4-BE49-F238E27FC236}">
                <a16:creationId xmlns:a16="http://schemas.microsoft.com/office/drawing/2014/main" id="{DD32F6C9-AFD3-8842-88D7-DA2C62E94A2A}"/>
              </a:ext>
            </a:extLst>
          </p:cNvPr>
          <p:cNvSpPr/>
          <p:nvPr userDrawn="1"/>
        </p:nvSpPr>
        <p:spPr>
          <a:xfrm>
            <a:off x="0" y="0"/>
            <a:ext cx="9144000" cy="6858000"/>
          </a:xfrm>
          <a:prstGeom prst="rect">
            <a:avLst/>
          </a:prstGeom>
          <a:noFill/>
          <a:ln w="38100">
            <a:solidFill>
              <a:srgbClr val="F99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a:t>tittelstil</a:t>
            </a:r>
          </a:p>
        </p:txBody>
      </p:sp>
      <p:pic>
        <p:nvPicPr>
          <p:cNvPr id="9" name="Bilde 8">
            <a:extLst>
              <a:ext uri="{FF2B5EF4-FFF2-40B4-BE49-F238E27FC236}">
                <a16:creationId xmlns:a16="http://schemas.microsoft.com/office/drawing/2014/main" id="{9F735E05-294A-5A48-90FD-73F032187C4C}"/>
              </a:ext>
            </a:extLst>
          </p:cNvPr>
          <p:cNvPicPr>
            <a:picLocks noChangeAspect="1"/>
          </p:cNvPicPr>
          <p:nvPr userDrawn="1"/>
        </p:nvPicPr>
        <p:blipFill>
          <a:blip r:embed="rId2"/>
          <a:stretch>
            <a:fillRect/>
          </a:stretch>
        </p:blipFill>
        <p:spPr>
          <a:xfrm>
            <a:off x="-134638" y="6270702"/>
            <a:ext cx="9413275" cy="1440141"/>
          </a:xfrm>
          <a:prstGeom prst="rect">
            <a:avLst/>
          </a:prstGeom>
        </p:spPr>
      </p:pic>
      <p:sp>
        <p:nvSpPr>
          <p:cNvPr id="12" name="Picture Placeholder 2">
            <a:extLst>
              <a:ext uri="{FF2B5EF4-FFF2-40B4-BE49-F238E27FC236}">
                <a16:creationId xmlns:a16="http://schemas.microsoft.com/office/drawing/2014/main" id="{AC5662B8-3814-104C-82CB-524D8111061C}"/>
              </a:ext>
            </a:extLst>
          </p:cNvPr>
          <p:cNvSpPr>
            <a:spLocks noGrp="1"/>
          </p:cNvSpPr>
          <p:nvPr>
            <p:ph type="pic" sz="quarter" idx="10"/>
          </p:nvPr>
        </p:nvSpPr>
        <p:spPr>
          <a:xfrm>
            <a:off x="351235" y="1259818"/>
            <a:ext cx="3661172" cy="4981314"/>
          </a:xfrm>
          <a:prstGeom prst="rect">
            <a:avLst/>
          </a:prstGeom>
        </p:spPr>
        <p:txBody>
          <a:bodyPr/>
          <a:lstStyle/>
          <a:p>
            <a:r>
              <a:rPr lang="nb-NO"/>
              <a:t>Klikk på ikonet for å legge til et bilde</a:t>
            </a:r>
            <a:endParaRPr lang="en-NO"/>
          </a:p>
        </p:txBody>
      </p:sp>
      <p:pic>
        <p:nvPicPr>
          <p:cNvPr id="20" name="Bilde 8">
            <a:extLst>
              <a:ext uri="{FF2B5EF4-FFF2-40B4-BE49-F238E27FC236}">
                <a16:creationId xmlns:a16="http://schemas.microsoft.com/office/drawing/2014/main" id="{1D16E693-6308-2F40-BFD5-3DF6B170DC3D}"/>
              </a:ext>
            </a:extLst>
          </p:cNvPr>
          <p:cNvPicPr>
            <a:picLocks noChangeAspect="1"/>
          </p:cNvPicPr>
          <p:nvPr userDrawn="1"/>
        </p:nvPicPr>
        <p:blipFill>
          <a:blip r:embed="rId2"/>
          <a:stretch>
            <a:fillRect/>
          </a:stretch>
        </p:blipFill>
        <p:spPr>
          <a:xfrm>
            <a:off x="-134638" y="6270704"/>
            <a:ext cx="9413275" cy="1440141"/>
          </a:xfrm>
          <a:prstGeom prst="rect">
            <a:avLst/>
          </a:prstGeom>
        </p:spPr>
      </p:pic>
      <p:pic>
        <p:nvPicPr>
          <p:cNvPr id="26" name="Bilde 9" descr="Et bilde som inneholder tegning&#10;&#10;Automatisk generert beskrivelse">
            <a:extLst>
              <a:ext uri="{FF2B5EF4-FFF2-40B4-BE49-F238E27FC236}">
                <a16:creationId xmlns:a16="http://schemas.microsoft.com/office/drawing/2014/main" id="{032582CE-FAA6-454C-B152-25B1BF4225AF}"/>
              </a:ext>
            </a:extLst>
          </p:cNvPr>
          <p:cNvPicPr>
            <a:picLocks noChangeAspect="1"/>
          </p:cNvPicPr>
          <p:nvPr userDrawn="1"/>
        </p:nvPicPr>
        <p:blipFill>
          <a:blip r:embed="rId3"/>
          <a:stretch>
            <a:fillRect/>
          </a:stretch>
        </p:blipFill>
        <p:spPr>
          <a:xfrm>
            <a:off x="351194" y="392729"/>
            <a:ext cx="1520964" cy="474360"/>
          </a:xfrm>
          <a:prstGeom prst="rect">
            <a:avLst/>
          </a:prstGeom>
        </p:spPr>
      </p:pic>
      <p:pic>
        <p:nvPicPr>
          <p:cNvPr id="27" name="Bilde 17" descr="Et bilde som inneholder brevhode, blyant&#10;&#10;Automatisk generert beskrivelse">
            <a:extLst>
              <a:ext uri="{FF2B5EF4-FFF2-40B4-BE49-F238E27FC236}">
                <a16:creationId xmlns:a16="http://schemas.microsoft.com/office/drawing/2014/main" id="{11F43254-10F7-3A4B-9407-3A512230CD57}"/>
              </a:ext>
            </a:extLst>
          </p:cNvPr>
          <p:cNvPicPr>
            <a:picLocks noChangeAspect="1"/>
          </p:cNvPicPr>
          <p:nvPr userDrawn="1"/>
        </p:nvPicPr>
        <p:blipFill>
          <a:blip r:embed="rId4"/>
          <a:stretch>
            <a:fillRect/>
          </a:stretch>
        </p:blipFill>
        <p:spPr>
          <a:xfrm>
            <a:off x="6308488" y="4919869"/>
            <a:ext cx="3186746" cy="2320983"/>
          </a:xfrm>
          <a:prstGeom prst="rect">
            <a:avLst/>
          </a:prstGeom>
        </p:spPr>
      </p:pic>
      <p:sp>
        <p:nvSpPr>
          <p:cNvPr id="31" name="Plassholder for tekst 3">
            <a:extLst>
              <a:ext uri="{FF2B5EF4-FFF2-40B4-BE49-F238E27FC236}">
                <a16:creationId xmlns:a16="http://schemas.microsoft.com/office/drawing/2014/main" id="{5044DC9C-6B11-E04D-87C6-3E19C2BA4792}"/>
              </a:ext>
            </a:extLst>
          </p:cNvPr>
          <p:cNvSpPr>
            <a:spLocks noGrp="1"/>
          </p:cNvSpPr>
          <p:nvPr>
            <p:ph type="body" sz="half" idx="11" hasCustomPrompt="1"/>
          </p:nvPr>
        </p:nvSpPr>
        <p:spPr>
          <a:xfrm>
            <a:off x="4363641" y="2461278"/>
            <a:ext cx="3491055" cy="3107418"/>
          </a:xfrm>
        </p:spPr>
        <p:txBody>
          <a:bodyPr>
            <a:normAutofit/>
          </a:bodyPr>
          <a:lstStyle>
            <a:lvl1pPr marL="257175" marR="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sz="1500" baseline="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lvl="0" indent="-257175">
              <a:lnSpc>
                <a:spcPct val="150000"/>
              </a:lnSpc>
              <a:buFont typeface="Arial" panose="020B0604020202020204" pitchFamily="34" charset="0"/>
              <a:buChar cha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p:txBody>
      </p:sp>
      <p:sp>
        <p:nvSpPr>
          <p:cNvPr id="11" name="Tittel 1">
            <a:extLst>
              <a:ext uri="{FF2B5EF4-FFF2-40B4-BE49-F238E27FC236}">
                <a16:creationId xmlns:a16="http://schemas.microsoft.com/office/drawing/2014/main" id="{8AC7CDEB-54DC-FE41-9DCF-2A23A79C547A}"/>
              </a:ext>
            </a:extLst>
          </p:cNvPr>
          <p:cNvSpPr>
            <a:spLocks noGrp="1"/>
          </p:cNvSpPr>
          <p:nvPr>
            <p:ph type="title" hasCustomPrompt="1"/>
          </p:nvPr>
        </p:nvSpPr>
        <p:spPr>
          <a:xfrm>
            <a:off x="4363642" y="1522206"/>
            <a:ext cx="4429124" cy="688335"/>
          </a:xfrm>
        </p:spPr>
        <p:txBody>
          <a:bodyPr>
            <a:normAutofit/>
          </a:bodyPr>
          <a:lstStyle>
            <a:lvl1pPr>
              <a:defRPr sz="2400"/>
            </a:lvl1pPr>
          </a:lstStyle>
          <a:p>
            <a:r>
              <a:rPr lang="nb-NO"/>
              <a:t>HER KOMMER HEADING</a:t>
            </a:r>
          </a:p>
        </p:txBody>
      </p:sp>
    </p:spTree>
    <p:extLst>
      <p:ext uri="{BB962C8B-B14F-4D97-AF65-F5344CB8AC3E}">
        <p14:creationId xmlns:p14="http://schemas.microsoft.com/office/powerpoint/2010/main" val="278121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18" name="Bilde 16">
            <a:extLst>
              <a:ext uri="{FF2B5EF4-FFF2-40B4-BE49-F238E27FC236}">
                <a16:creationId xmlns:a16="http://schemas.microsoft.com/office/drawing/2014/main" id="{45E9EE93-6964-4846-BA3D-C318C428F2C5}"/>
              </a:ext>
            </a:extLst>
          </p:cNvPr>
          <p:cNvPicPr>
            <a:picLocks noChangeAspect="1"/>
          </p:cNvPicPr>
          <p:nvPr userDrawn="1"/>
        </p:nvPicPr>
        <p:blipFill>
          <a:blip r:embed="rId2"/>
          <a:stretch>
            <a:fillRect/>
          </a:stretch>
        </p:blipFill>
        <p:spPr>
          <a:xfrm>
            <a:off x="-134638" y="6270704"/>
            <a:ext cx="9413275" cy="1440141"/>
          </a:xfrm>
          <a:prstGeom prst="rect">
            <a:avLst/>
          </a:prstGeom>
        </p:spPr>
      </p:pic>
      <p:sp>
        <p:nvSpPr>
          <p:cNvPr id="13" name="Rektangel 11">
            <a:extLst>
              <a:ext uri="{FF2B5EF4-FFF2-40B4-BE49-F238E27FC236}">
                <a16:creationId xmlns:a16="http://schemas.microsoft.com/office/drawing/2014/main" id="{91A8E206-7C53-CE49-BA41-D7AFCCEE1719}"/>
              </a:ext>
            </a:extLst>
          </p:cNvPr>
          <p:cNvSpPr/>
          <p:nvPr userDrawn="1"/>
        </p:nvSpPr>
        <p:spPr>
          <a:xfrm>
            <a:off x="0" y="0"/>
            <a:ext cx="9144000" cy="6858000"/>
          </a:xfrm>
          <a:prstGeom prst="rect">
            <a:avLst/>
          </a:prstGeom>
          <a:noFill/>
          <a:ln w="38100">
            <a:solidFill>
              <a:srgbClr val="F99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a:t>tittelstil</a:t>
            </a:r>
          </a:p>
        </p:txBody>
      </p:sp>
      <p:pic>
        <p:nvPicPr>
          <p:cNvPr id="14" name="Bilde 16">
            <a:extLst>
              <a:ext uri="{FF2B5EF4-FFF2-40B4-BE49-F238E27FC236}">
                <a16:creationId xmlns:a16="http://schemas.microsoft.com/office/drawing/2014/main" id="{A5B80F6E-B28F-B24C-AFB4-C0039ABA01A7}"/>
              </a:ext>
            </a:extLst>
          </p:cNvPr>
          <p:cNvPicPr>
            <a:picLocks noChangeAspect="1"/>
          </p:cNvPicPr>
          <p:nvPr userDrawn="1"/>
        </p:nvPicPr>
        <p:blipFill>
          <a:blip r:embed="rId2"/>
          <a:stretch>
            <a:fillRect/>
          </a:stretch>
        </p:blipFill>
        <p:spPr>
          <a:xfrm>
            <a:off x="-134638" y="6270702"/>
            <a:ext cx="9413275" cy="1440141"/>
          </a:xfrm>
          <a:prstGeom prst="rect">
            <a:avLst/>
          </a:prstGeom>
        </p:spPr>
      </p:pic>
      <p:pic>
        <p:nvPicPr>
          <p:cNvPr id="22" name="Bilde 9" descr="Et bilde som inneholder tegning&#10;&#10;Automatisk generert beskrivelse">
            <a:extLst>
              <a:ext uri="{FF2B5EF4-FFF2-40B4-BE49-F238E27FC236}">
                <a16:creationId xmlns:a16="http://schemas.microsoft.com/office/drawing/2014/main" id="{C91D0217-884D-A041-A179-1F5C6B8530B2}"/>
              </a:ext>
            </a:extLst>
          </p:cNvPr>
          <p:cNvPicPr>
            <a:picLocks noChangeAspect="1"/>
          </p:cNvPicPr>
          <p:nvPr userDrawn="1"/>
        </p:nvPicPr>
        <p:blipFill>
          <a:blip r:embed="rId3"/>
          <a:stretch>
            <a:fillRect/>
          </a:stretch>
        </p:blipFill>
        <p:spPr>
          <a:xfrm>
            <a:off x="351194" y="392729"/>
            <a:ext cx="1520964" cy="474360"/>
          </a:xfrm>
          <a:prstGeom prst="rect">
            <a:avLst/>
          </a:prstGeom>
        </p:spPr>
      </p:pic>
      <p:sp>
        <p:nvSpPr>
          <p:cNvPr id="28" name="Plassholder for tekst 3">
            <a:extLst>
              <a:ext uri="{FF2B5EF4-FFF2-40B4-BE49-F238E27FC236}">
                <a16:creationId xmlns:a16="http://schemas.microsoft.com/office/drawing/2014/main" id="{B97FAA0E-4378-CC42-A424-5164CC37169B}"/>
              </a:ext>
            </a:extLst>
          </p:cNvPr>
          <p:cNvSpPr>
            <a:spLocks noGrp="1"/>
          </p:cNvSpPr>
          <p:nvPr>
            <p:ph type="body" sz="half" idx="10" hasCustomPrompt="1"/>
          </p:nvPr>
        </p:nvSpPr>
        <p:spPr>
          <a:xfrm>
            <a:off x="1491915" y="2476426"/>
            <a:ext cx="5082621" cy="2394264"/>
          </a:xfrm>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1500" baseline="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b-NO" sz="1200"/>
              <a:t>Tekst kan settes inn her. Et par linjer med tekst er passe eller du kan sette inn punkter</a:t>
            </a:r>
          </a:p>
          <a:p>
            <a:pPr lvl="0"/>
            <a:endParaRPr lang="nb-NO" sz="1200"/>
          </a:p>
          <a:p>
            <a:pPr marL="0" marR="0" lvl="0" indent="0" algn="l" defTabSz="685800" rtl="0" eaLnBrk="1" fontAlgn="auto" latinLnBrk="0" hangingPunct="1">
              <a:lnSpc>
                <a:spcPct val="90000"/>
              </a:lnSpc>
              <a:spcBef>
                <a:spcPct val="0"/>
              </a:spcBef>
              <a:spcAft>
                <a:spcPts val="0"/>
              </a:spcAft>
              <a:buClrTx/>
              <a:buSzTx/>
              <a:buFontTx/>
              <a:buNone/>
              <a:tabLst/>
              <a:defRPr/>
            </a:pPr>
            <a:r>
              <a:rPr lang="nb-NO" sz="1200"/>
              <a:t>Tekst kan settes inn her. Et par linjer med tekst er passe eller du kan sette inn punkter</a:t>
            </a:r>
          </a:p>
        </p:txBody>
      </p:sp>
      <p:pic>
        <p:nvPicPr>
          <p:cNvPr id="9" name="Bilde 17" descr="Et bilde som inneholder brevhode, blyant&#10;&#10;Automatisk generert beskrivelse">
            <a:extLst>
              <a:ext uri="{FF2B5EF4-FFF2-40B4-BE49-F238E27FC236}">
                <a16:creationId xmlns:a16="http://schemas.microsoft.com/office/drawing/2014/main" id="{E5B15928-D85F-CA41-9D44-4F5112F25F18}"/>
              </a:ext>
            </a:extLst>
          </p:cNvPr>
          <p:cNvPicPr>
            <a:picLocks noChangeAspect="1"/>
          </p:cNvPicPr>
          <p:nvPr userDrawn="1"/>
        </p:nvPicPr>
        <p:blipFill>
          <a:blip r:embed="rId4"/>
          <a:stretch>
            <a:fillRect/>
          </a:stretch>
        </p:blipFill>
        <p:spPr>
          <a:xfrm>
            <a:off x="6308488" y="4919869"/>
            <a:ext cx="3186746" cy="2320983"/>
          </a:xfrm>
          <a:prstGeom prst="rect">
            <a:avLst/>
          </a:prstGeom>
        </p:spPr>
      </p:pic>
      <p:sp>
        <p:nvSpPr>
          <p:cNvPr id="11" name="Tittel 1">
            <a:extLst>
              <a:ext uri="{FF2B5EF4-FFF2-40B4-BE49-F238E27FC236}">
                <a16:creationId xmlns:a16="http://schemas.microsoft.com/office/drawing/2014/main" id="{15132438-DD79-F142-93A2-6D7C3C0E6518}"/>
              </a:ext>
            </a:extLst>
          </p:cNvPr>
          <p:cNvSpPr>
            <a:spLocks noGrp="1"/>
          </p:cNvSpPr>
          <p:nvPr>
            <p:ph type="title" hasCustomPrompt="1"/>
          </p:nvPr>
        </p:nvSpPr>
        <p:spPr>
          <a:xfrm>
            <a:off x="1491914" y="1522206"/>
            <a:ext cx="5082621" cy="688335"/>
          </a:xfrm>
        </p:spPr>
        <p:txBody>
          <a:bodyPr>
            <a:normAutofit/>
          </a:bodyPr>
          <a:lstStyle>
            <a:lvl1pPr>
              <a:defRPr sz="2400"/>
            </a:lvl1pPr>
          </a:lstStyle>
          <a:p>
            <a:r>
              <a:rPr lang="nb-NO"/>
              <a:t>HER KOMMER HEADING</a:t>
            </a:r>
          </a:p>
        </p:txBody>
      </p:sp>
    </p:spTree>
    <p:extLst>
      <p:ext uri="{BB962C8B-B14F-4D97-AF65-F5344CB8AC3E}">
        <p14:creationId xmlns:p14="http://schemas.microsoft.com/office/powerpoint/2010/main" val="244478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o innholdsdeler">
    <p:spTree>
      <p:nvGrpSpPr>
        <p:cNvPr id="1" name=""/>
        <p:cNvGrpSpPr/>
        <p:nvPr/>
      </p:nvGrpSpPr>
      <p:grpSpPr>
        <a:xfrm>
          <a:off x="0" y="0"/>
          <a:ext cx="0" cy="0"/>
          <a:chOff x="0" y="0"/>
          <a:chExt cx="0" cy="0"/>
        </a:xfrm>
      </p:grpSpPr>
      <p:sp>
        <p:nvSpPr>
          <p:cNvPr id="9" name="Rektangel 9">
            <a:extLst>
              <a:ext uri="{FF2B5EF4-FFF2-40B4-BE49-F238E27FC236}">
                <a16:creationId xmlns:a16="http://schemas.microsoft.com/office/drawing/2014/main" id="{D6769516-98C0-0845-AB9A-78E1299B14FF}"/>
              </a:ext>
            </a:extLst>
          </p:cNvPr>
          <p:cNvSpPr/>
          <p:nvPr userDrawn="1"/>
        </p:nvSpPr>
        <p:spPr>
          <a:xfrm>
            <a:off x="0" y="0"/>
            <a:ext cx="9144000" cy="6858000"/>
          </a:xfrm>
          <a:prstGeom prst="rect">
            <a:avLst/>
          </a:prstGeom>
          <a:noFill/>
          <a:ln w="38100">
            <a:solidFill>
              <a:srgbClr val="00B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a:t>tittelstil</a:t>
            </a:r>
          </a:p>
        </p:txBody>
      </p:sp>
      <p:pic>
        <p:nvPicPr>
          <p:cNvPr id="32" name="Bilde 16" descr="Et bilde som inneholder kvinne, lys&#10;&#10;Automatisk generert beskrivelse">
            <a:extLst>
              <a:ext uri="{FF2B5EF4-FFF2-40B4-BE49-F238E27FC236}">
                <a16:creationId xmlns:a16="http://schemas.microsoft.com/office/drawing/2014/main" id="{9C04B4BF-0B63-D441-BBC1-061E93D440FE}"/>
              </a:ext>
            </a:extLst>
          </p:cNvPr>
          <p:cNvPicPr>
            <a:picLocks noChangeAspect="1"/>
          </p:cNvPicPr>
          <p:nvPr userDrawn="1"/>
        </p:nvPicPr>
        <p:blipFill>
          <a:blip r:embed="rId2"/>
          <a:stretch>
            <a:fillRect/>
          </a:stretch>
        </p:blipFill>
        <p:spPr>
          <a:xfrm>
            <a:off x="-134867" y="6267550"/>
            <a:ext cx="9415848" cy="1440141"/>
          </a:xfrm>
          <a:prstGeom prst="rect">
            <a:avLst/>
          </a:prstGeom>
        </p:spPr>
      </p:pic>
      <p:pic>
        <p:nvPicPr>
          <p:cNvPr id="35" name="Bilde 9" descr="Et bilde som inneholder tegning&#10;&#10;Automatisk generert beskrivelse">
            <a:extLst>
              <a:ext uri="{FF2B5EF4-FFF2-40B4-BE49-F238E27FC236}">
                <a16:creationId xmlns:a16="http://schemas.microsoft.com/office/drawing/2014/main" id="{47F41F2E-DF80-EF47-B1B8-8CFA5CADDBA2}"/>
              </a:ext>
            </a:extLst>
          </p:cNvPr>
          <p:cNvPicPr>
            <a:picLocks noChangeAspect="1"/>
          </p:cNvPicPr>
          <p:nvPr userDrawn="1"/>
        </p:nvPicPr>
        <p:blipFill>
          <a:blip r:embed="rId3"/>
          <a:stretch>
            <a:fillRect/>
          </a:stretch>
        </p:blipFill>
        <p:spPr>
          <a:xfrm>
            <a:off x="351194" y="392729"/>
            <a:ext cx="1520964" cy="474360"/>
          </a:xfrm>
          <a:prstGeom prst="rect">
            <a:avLst/>
          </a:prstGeom>
        </p:spPr>
      </p:pic>
      <p:sp>
        <p:nvSpPr>
          <p:cNvPr id="38" name="Picture Placeholder 2">
            <a:extLst>
              <a:ext uri="{FF2B5EF4-FFF2-40B4-BE49-F238E27FC236}">
                <a16:creationId xmlns:a16="http://schemas.microsoft.com/office/drawing/2014/main" id="{275F3DE8-2EA2-F840-8028-52D5C55D4BD4}"/>
              </a:ext>
            </a:extLst>
          </p:cNvPr>
          <p:cNvSpPr>
            <a:spLocks noGrp="1"/>
          </p:cNvSpPr>
          <p:nvPr>
            <p:ph type="pic" sz="quarter" idx="10"/>
          </p:nvPr>
        </p:nvSpPr>
        <p:spPr>
          <a:xfrm>
            <a:off x="351235" y="1259818"/>
            <a:ext cx="3661172" cy="4981314"/>
          </a:xfrm>
          <a:prstGeom prst="rect">
            <a:avLst/>
          </a:prstGeom>
        </p:spPr>
        <p:txBody>
          <a:bodyPr/>
          <a:lstStyle/>
          <a:p>
            <a:r>
              <a:rPr lang="nb-NO"/>
              <a:t>Klikk på ikonet for å legge til et bilde</a:t>
            </a:r>
            <a:endParaRPr lang="en-NO"/>
          </a:p>
        </p:txBody>
      </p:sp>
      <p:sp>
        <p:nvSpPr>
          <p:cNvPr id="40" name="Plassholder for tekst 3">
            <a:extLst>
              <a:ext uri="{FF2B5EF4-FFF2-40B4-BE49-F238E27FC236}">
                <a16:creationId xmlns:a16="http://schemas.microsoft.com/office/drawing/2014/main" id="{33D0FAE2-0FBA-AE49-9F7B-88947B84A9BC}"/>
              </a:ext>
            </a:extLst>
          </p:cNvPr>
          <p:cNvSpPr>
            <a:spLocks noGrp="1"/>
          </p:cNvSpPr>
          <p:nvPr>
            <p:ph type="body" sz="half" idx="11" hasCustomPrompt="1"/>
          </p:nvPr>
        </p:nvSpPr>
        <p:spPr>
          <a:xfrm>
            <a:off x="4363641" y="2461278"/>
            <a:ext cx="3491055" cy="3107418"/>
          </a:xfrm>
        </p:spPr>
        <p:txBody>
          <a:bodyPr>
            <a:normAutofit/>
          </a:bodyPr>
          <a:lstStyle>
            <a:lvl1pPr marL="257175" marR="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sz="1500" baseline="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lvl="0" indent="-257175">
              <a:lnSpc>
                <a:spcPct val="150000"/>
              </a:lnSpc>
              <a:buFont typeface="Arial" panose="020B0604020202020204" pitchFamily="34" charset="0"/>
              <a:buChar cha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p:txBody>
      </p:sp>
      <p:sp>
        <p:nvSpPr>
          <p:cNvPr id="10" name="Tittel 1">
            <a:extLst>
              <a:ext uri="{FF2B5EF4-FFF2-40B4-BE49-F238E27FC236}">
                <a16:creationId xmlns:a16="http://schemas.microsoft.com/office/drawing/2014/main" id="{AB855371-3E27-5B46-83D0-37FA018BAB93}"/>
              </a:ext>
            </a:extLst>
          </p:cNvPr>
          <p:cNvSpPr>
            <a:spLocks noGrp="1"/>
          </p:cNvSpPr>
          <p:nvPr>
            <p:ph type="title" hasCustomPrompt="1"/>
          </p:nvPr>
        </p:nvSpPr>
        <p:spPr>
          <a:xfrm>
            <a:off x="4363642" y="1522206"/>
            <a:ext cx="4429124" cy="688335"/>
          </a:xfrm>
        </p:spPr>
        <p:txBody>
          <a:bodyPr>
            <a:normAutofit/>
          </a:bodyPr>
          <a:lstStyle>
            <a:lvl1pPr>
              <a:defRPr sz="2400"/>
            </a:lvl1pPr>
          </a:lstStyle>
          <a:p>
            <a:r>
              <a:rPr lang="nb-NO"/>
              <a:t>HER KOMMER HEADING</a:t>
            </a:r>
          </a:p>
        </p:txBody>
      </p:sp>
      <p:pic>
        <p:nvPicPr>
          <p:cNvPr id="13" name="Bilde 18">
            <a:extLst>
              <a:ext uri="{FF2B5EF4-FFF2-40B4-BE49-F238E27FC236}">
                <a16:creationId xmlns:a16="http://schemas.microsoft.com/office/drawing/2014/main" id="{DF1F7FE8-986D-9F45-80B0-9638C2E48E94}"/>
              </a:ext>
            </a:extLst>
          </p:cNvPr>
          <p:cNvPicPr>
            <a:picLocks noChangeAspect="1"/>
          </p:cNvPicPr>
          <p:nvPr userDrawn="1"/>
        </p:nvPicPr>
        <p:blipFill>
          <a:blip r:embed="rId4"/>
          <a:stretch>
            <a:fillRect/>
          </a:stretch>
        </p:blipFill>
        <p:spPr>
          <a:xfrm>
            <a:off x="6298493" y="4919869"/>
            <a:ext cx="3056937" cy="2334387"/>
          </a:xfrm>
          <a:prstGeom prst="rect">
            <a:avLst/>
          </a:prstGeom>
        </p:spPr>
      </p:pic>
    </p:spTree>
    <p:extLst>
      <p:ext uri="{BB962C8B-B14F-4D97-AF65-F5344CB8AC3E}">
        <p14:creationId xmlns:p14="http://schemas.microsoft.com/office/powerpoint/2010/main" val="401543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22" name="Bilde 11">
            <a:extLst>
              <a:ext uri="{FF2B5EF4-FFF2-40B4-BE49-F238E27FC236}">
                <a16:creationId xmlns:a16="http://schemas.microsoft.com/office/drawing/2014/main" id="{5350BB63-DF93-D64B-9D5F-0B857401DB9F}"/>
              </a:ext>
            </a:extLst>
          </p:cNvPr>
          <p:cNvPicPr>
            <a:picLocks noChangeAspect="1"/>
          </p:cNvPicPr>
          <p:nvPr userDrawn="1"/>
        </p:nvPicPr>
        <p:blipFill>
          <a:blip r:embed="rId2"/>
          <a:stretch>
            <a:fillRect/>
          </a:stretch>
        </p:blipFill>
        <p:spPr>
          <a:xfrm>
            <a:off x="-139553" y="6272025"/>
            <a:ext cx="9421880" cy="1441824"/>
          </a:xfrm>
          <a:prstGeom prst="rect">
            <a:avLst/>
          </a:prstGeom>
        </p:spPr>
      </p:pic>
      <p:sp>
        <p:nvSpPr>
          <p:cNvPr id="21" name="Rektangel 9">
            <a:extLst>
              <a:ext uri="{FF2B5EF4-FFF2-40B4-BE49-F238E27FC236}">
                <a16:creationId xmlns:a16="http://schemas.microsoft.com/office/drawing/2014/main" id="{F0EB9045-416B-2147-85AF-B29EA9839EC5}"/>
              </a:ext>
            </a:extLst>
          </p:cNvPr>
          <p:cNvSpPr/>
          <p:nvPr userDrawn="1"/>
        </p:nvSpPr>
        <p:spPr>
          <a:xfrm>
            <a:off x="0" y="0"/>
            <a:ext cx="9144000" cy="6858000"/>
          </a:xfrm>
          <a:prstGeom prst="rect">
            <a:avLst/>
          </a:prstGeom>
          <a:noFill/>
          <a:ln w="38100">
            <a:solidFill>
              <a:srgbClr val="63C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13"/>
              <a:t>tittelstil</a:t>
            </a:r>
          </a:p>
        </p:txBody>
      </p:sp>
      <p:pic>
        <p:nvPicPr>
          <p:cNvPr id="25" name="Bilde 9" descr="Et bilde som inneholder tegning&#10;&#10;Automatisk generert beskrivelse">
            <a:extLst>
              <a:ext uri="{FF2B5EF4-FFF2-40B4-BE49-F238E27FC236}">
                <a16:creationId xmlns:a16="http://schemas.microsoft.com/office/drawing/2014/main" id="{F132B280-DE21-664F-A51F-EC1343197FC8}"/>
              </a:ext>
            </a:extLst>
          </p:cNvPr>
          <p:cNvPicPr>
            <a:picLocks noChangeAspect="1"/>
          </p:cNvPicPr>
          <p:nvPr userDrawn="1"/>
        </p:nvPicPr>
        <p:blipFill>
          <a:blip r:embed="rId3"/>
          <a:stretch>
            <a:fillRect/>
          </a:stretch>
        </p:blipFill>
        <p:spPr>
          <a:xfrm>
            <a:off x="351194" y="392729"/>
            <a:ext cx="1520964" cy="474360"/>
          </a:xfrm>
          <a:prstGeom prst="rect">
            <a:avLst/>
          </a:prstGeom>
        </p:spPr>
      </p:pic>
      <p:sp>
        <p:nvSpPr>
          <p:cNvPr id="35" name="Picture Placeholder 2">
            <a:extLst>
              <a:ext uri="{FF2B5EF4-FFF2-40B4-BE49-F238E27FC236}">
                <a16:creationId xmlns:a16="http://schemas.microsoft.com/office/drawing/2014/main" id="{8E01C87C-7950-F043-BE31-674A93E0152D}"/>
              </a:ext>
            </a:extLst>
          </p:cNvPr>
          <p:cNvSpPr>
            <a:spLocks noGrp="1"/>
          </p:cNvSpPr>
          <p:nvPr>
            <p:ph type="pic" sz="quarter" idx="10"/>
          </p:nvPr>
        </p:nvSpPr>
        <p:spPr>
          <a:xfrm>
            <a:off x="351235" y="1259818"/>
            <a:ext cx="3661172" cy="4981314"/>
          </a:xfrm>
          <a:prstGeom prst="rect">
            <a:avLst/>
          </a:prstGeom>
        </p:spPr>
        <p:txBody>
          <a:bodyPr/>
          <a:lstStyle/>
          <a:p>
            <a:r>
              <a:rPr lang="nb-NO"/>
              <a:t>Klikk på ikonet for å legge til et bilde</a:t>
            </a:r>
            <a:endParaRPr lang="en-NO"/>
          </a:p>
        </p:txBody>
      </p:sp>
      <p:sp>
        <p:nvSpPr>
          <p:cNvPr id="37" name="Plassholder for tekst 3">
            <a:extLst>
              <a:ext uri="{FF2B5EF4-FFF2-40B4-BE49-F238E27FC236}">
                <a16:creationId xmlns:a16="http://schemas.microsoft.com/office/drawing/2014/main" id="{96B2001E-A84D-694C-81BF-FBA246077C07}"/>
              </a:ext>
            </a:extLst>
          </p:cNvPr>
          <p:cNvSpPr>
            <a:spLocks noGrp="1"/>
          </p:cNvSpPr>
          <p:nvPr>
            <p:ph type="body" sz="half" idx="11" hasCustomPrompt="1"/>
          </p:nvPr>
        </p:nvSpPr>
        <p:spPr>
          <a:xfrm>
            <a:off x="4363641" y="2461278"/>
            <a:ext cx="3491055" cy="3107418"/>
          </a:xfrm>
        </p:spPr>
        <p:txBody>
          <a:bodyPr>
            <a:normAutofit/>
          </a:bodyPr>
          <a:lstStyle>
            <a:lvl1pPr marL="257175" marR="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sz="1500" baseline="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lvl="0" indent="-257175">
              <a:lnSpc>
                <a:spcPct val="150000"/>
              </a:lnSpc>
              <a:buFont typeface="Arial" panose="020B0604020202020204" pitchFamily="34" charset="0"/>
              <a:buChar cha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p:txBody>
      </p:sp>
      <p:sp>
        <p:nvSpPr>
          <p:cNvPr id="9" name="Tittel 1">
            <a:extLst>
              <a:ext uri="{FF2B5EF4-FFF2-40B4-BE49-F238E27FC236}">
                <a16:creationId xmlns:a16="http://schemas.microsoft.com/office/drawing/2014/main" id="{2BD6A342-F63F-A842-ABE1-F5BBE3F8DBFB}"/>
              </a:ext>
            </a:extLst>
          </p:cNvPr>
          <p:cNvSpPr>
            <a:spLocks noGrp="1"/>
          </p:cNvSpPr>
          <p:nvPr>
            <p:ph type="title" hasCustomPrompt="1"/>
          </p:nvPr>
        </p:nvSpPr>
        <p:spPr>
          <a:xfrm>
            <a:off x="4363642" y="1522206"/>
            <a:ext cx="4429124" cy="688335"/>
          </a:xfrm>
        </p:spPr>
        <p:txBody>
          <a:bodyPr>
            <a:normAutofit/>
          </a:bodyPr>
          <a:lstStyle>
            <a:lvl1pPr>
              <a:defRPr sz="2400"/>
            </a:lvl1pPr>
          </a:lstStyle>
          <a:p>
            <a:r>
              <a:rPr lang="nb-NO"/>
              <a:t>HER KOMMER HEADING</a:t>
            </a:r>
          </a:p>
        </p:txBody>
      </p:sp>
      <p:pic>
        <p:nvPicPr>
          <p:cNvPr id="11" name="Bilde 14" descr="Et bilde som inneholder tekst&#10;&#10;Automatisk generert beskrivelse">
            <a:extLst>
              <a:ext uri="{FF2B5EF4-FFF2-40B4-BE49-F238E27FC236}">
                <a16:creationId xmlns:a16="http://schemas.microsoft.com/office/drawing/2014/main" id="{4E571993-1CCF-C742-B0FF-856C967A9567}"/>
              </a:ext>
            </a:extLst>
          </p:cNvPr>
          <p:cNvPicPr>
            <a:picLocks noChangeAspect="1"/>
          </p:cNvPicPr>
          <p:nvPr userDrawn="1"/>
        </p:nvPicPr>
        <p:blipFill>
          <a:blip r:embed="rId4"/>
          <a:stretch>
            <a:fillRect/>
          </a:stretch>
        </p:blipFill>
        <p:spPr>
          <a:xfrm>
            <a:off x="6301259" y="4924866"/>
            <a:ext cx="3052604" cy="2331080"/>
          </a:xfrm>
          <a:prstGeom prst="rect">
            <a:avLst/>
          </a:prstGeom>
        </p:spPr>
      </p:pic>
    </p:spTree>
    <p:extLst>
      <p:ext uri="{BB962C8B-B14F-4D97-AF65-F5344CB8AC3E}">
        <p14:creationId xmlns:p14="http://schemas.microsoft.com/office/powerpoint/2010/main" val="201988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12" name="Bilde 11" descr="Et bilde som inneholder mat&#10;&#10;Automatisk generert beskrivelse">
            <a:extLst>
              <a:ext uri="{FF2B5EF4-FFF2-40B4-BE49-F238E27FC236}">
                <a16:creationId xmlns:a16="http://schemas.microsoft.com/office/drawing/2014/main" id="{697756DC-E386-D242-AA2C-F2CDCA22058C}"/>
              </a:ext>
            </a:extLst>
          </p:cNvPr>
          <p:cNvPicPr>
            <a:picLocks noChangeAspect="1"/>
          </p:cNvPicPr>
          <p:nvPr userDrawn="1"/>
        </p:nvPicPr>
        <p:blipFill>
          <a:blip r:embed="rId2"/>
          <a:stretch>
            <a:fillRect/>
          </a:stretch>
        </p:blipFill>
        <p:spPr>
          <a:xfrm>
            <a:off x="-119616" y="6266534"/>
            <a:ext cx="9398118" cy="1440141"/>
          </a:xfrm>
          <a:prstGeom prst="rect">
            <a:avLst/>
          </a:prstGeom>
        </p:spPr>
      </p:pic>
      <p:sp>
        <p:nvSpPr>
          <p:cNvPr id="11" name="Rektangel 7">
            <a:extLst>
              <a:ext uri="{FF2B5EF4-FFF2-40B4-BE49-F238E27FC236}">
                <a16:creationId xmlns:a16="http://schemas.microsoft.com/office/drawing/2014/main" id="{3E45000E-3491-A347-818E-C9FE8834D061}"/>
              </a:ext>
            </a:extLst>
          </p:cNvPr>
          <p:cNvSpPr/>
          <p:nvPr userDrawn="1"/>
        </p:nvSpPr>
        <p:spPr>
          <a:xfrm>
            <a:off x="0" y="0"/>
            <a:ext cx="9144000" cy="6858000"/>
          </a:xfrm>
          <a:prstGeom prst="rect">
            <a:avLst/>
          </a:prstGeom>
          <a:noFill/>
          <a:ln w="38100">
            <a:solidFill>
              <a:srgbClr val="5C61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13"/>
              <a:t>tittelstil</a:t>
            </a:r>
          </a:p>
        </p:txBody>
      </p:sp>
      <p:pic>
        <p:nvPicPr>
          <p:cNvPr id="17" name="Bilde 9" descr="Et bilde som inneholder tegning&#10;&#10;Automatisk generert beskrivelse">
            <a:extLst>
              <a:ext uri="{FF2B5EF4-FFF2-40B4-BE49-F238E27FC236}">
                <a16:creationId xmlns:a16="http://schemas.microsoft.com/office/drawing/2014/main" id="{9E187DB7-F23E-1041-BF4A-D846276BD245}"/>
              </a:ext>
            </a:extLst>
          </p:cNvPr>
          <p:cNvPicPr>
            <a:picLocks noChangeAspect="1"/>
          </p:cNvPicPr>
          <p:nvPr userDrawn="1"/>
        </p:nvPicPr>
        <p:blipFill>
          <a:blip r:embed="rId3"/>
          <a:stretch>
            <a:fillRect/>
          </a:stretch>
        </p:blipFill>
        <p:spPr>
          <a:xfrm>
            <a:off x="351194" y="392729"/>
            <a:ext cx="1520964" cy="474360"/>
          </a:xfrm>
          <a:prstGeom prst="rect">
            <a:avLst/>
          </a:prstGeom>
        </p:spPr>
      </p:pic>
      <p:sp>
        <p:nvSpPr>
          <p:cNvPr id="27" name="Picture Placeholder 2">
            <a:extLst>
              <a:ext uri="{FF2B5EF4-FFF2-40B4-BE49-F238E27FC236}">
                <a16:creationId xmlns:a16="http://schemas.microsoft.com/office/drawing/2014/main" id="{A3C57CBC-E2F0-1A42-B48C-0BA59122FD3E}"/>
              </a:ext>
            </a:extLst>
          </p:cNvPr>
          <p:cNvSpPr>
            <a:spLocks noGrp="1"/>
          </p:cNvSpPr>
          <p:nvPr>
            <p:ph type="pic" sz="quarter" idx="10"/>
          </p:nvPr>
        </p:nvSpPr>
        <p:spPr>
          <a:xfrm>
            <a:off x="351235" y="1259818"/>
            <a:ext cx="3661172" cy="4981314"/>
          </a:xfrm>
          <a:prstGeom prst="rect">
            <a:avLst/>
          </a:prstGeom>
        </p:spPr>
        <p:txBody>
          <a:bodyPr/>
          <a:lstStyle/>
          <a:p>
            <a:r>
              <a:rPr lang="nb-NO"/>
              <a:t>Klikk på ikonet for å legge til et bilde</a:t>
            </a:r>
            <a:endParaRPr lang="en-NO"/>
          </a:p>
        </p:txBody>
      </p:sp>
      <p:sp>
        <p:nvSpPr>
          <p:cNvPr id="29" name="Plassholder for tekst 3">
            <a:extLst>
              <a:ext uri="{FF2B5EF4-FFF2-40B4-BE49-F238E27FC236}">
                <a16:creationId xmlns:a16="http://schemas.microsoft.com/office/drawing/2014/main" id="{AD50070E-B410-2143-886F-6201DAB88DDD}"/>
              </a:ext>
            </a:extLst>
          </p:cNvPr>
          <p:cNvSpPr>
            <a:spLocks noGrp="1"/>
          </p:cNvSpPr>
          <p:nvPr>
            <p:ph type="body" sz="half" idx="11" hasCustomPrompt="1"/>
          </p:nvPr>
        </p:nvSpPr>
        <p:spPr>
          <a:xfrm>
            <a:off x="4363641" y="2461278"/>
            <a:ext cx="3491055" cy="3107418"/>
          </a:xfrm>
        </p:spPr>
        <p:txBody>
          <a:bodyPr>
            <a:normAutofit/>
          </a:bodyPr>
          <a:lstStyle>
            <a:lvl1pPr marL="257175" marR="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sz="1500" baseline="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lvl="0" indent="-257175">
              <a:lnSpc>
                <a:spcPct val="150000"/>
              </a:lnSpc>
              <a:buFont typeface="Arial" panose="020B0604020202020204" pitchFamily="34" charset="0"/>
              <a:buChar cha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p:txBody>
      </p:sp>
      <p:sp>
        <p:nvSpPr>
          <p:cNvPr id="9" name="Tittel 1">
            <a:extLst>
              <a:ext uri="{FF2B5EF4-FFF2-40B4-BE49-F238E27FC236}">
                <a16:creationId xmlns:a16="http://schemas.microsoft.com/office/drawing/2014/main" id="{AB64A4B7-E7FD-C04B-8CFA-FF96E01F5CE3}"/>
              </a:ext>
            </a:extLst>
          </p:cNvPr>
          <p:cNvSpPr>
            <a:spLocks noGrp="1"/>
          </p:cNvSpPr>
          <p:nvPr>
            <p:ph type="title" hasCustomPrompt="1"/>
          </p:nvPr>
        </p:nvSpPr>
        <p:spPr>
          <a:xfrm>
            <a:off x="4363642" y="1522206"/>
            <a:ext cx="4429124" cy="688335"/>
          </a:xfrm>
        </p:spPr>
        <p:txBody>
          <a:bodyPr>
            <a:normAutofit/>
          </a:bodyPr>
          <a:lstStyle>
            <a:lvl1pPr>
              <a:defRPr sz="2400"/>
            </a:lvl1pPr>
          </a:lstStyle>
          <a:p>
            <a:r>
              <a:rPr lang="nb-NO"/>
              <a:t>HER KOMMER HEADING</a:t>
            </a:r>
          </a:p>
        </p:txBody>
      </p:sp>
      <p:pic>
        <p:nvPicPr>
          <p:cNvPr id="13" name="Bilde 9" descr="Et bilde som inneholder fly&#10;&#10;Automatisk generert beskrivelse">
            <a:extLst>
              <a:ext uri="{FF2B5EF4-FFF2-40B4-BE49-F238E27FC236}">
                <a16:creationId xmlns:a16="http://schemas.microsoft.com/office/drawing/2014/main" id="{F961B754-3C85-7649-ACF9-7745FA85F1F3}"/>
              </a:ext>
            </a:extLst>
          </p:cNvPr>
          <p:cNvPicPr>
            <a:picLocks noChangeAspect="1"/>
          </p:cNvPicPr>
          <p:nvPr userDrawn="1"/>
        </p:nvPicPr>
        <p:blipFill>
          <a:blip r:embed="rId4"/>
          <a:stretch>
            <a:fillRect/>
          </a:stretch>
        </p:blipFill>
        <p:spPr>
          <a:xfrm>
            <a:off x="6310959" y="4934806"/>
            <a:ext cx="3026369" cy="2311044"/>
          </a:xfrm>
          <a:prstGeom prst="rect">
            <a:avLst/>
          </a:prstGeom>
        </p:spPr>
      </p:pic>
    </p:spTree>
    <p:extLst>
      <p:ext uri="{BB962C8B-B14F-4D97-AF65-F5344CB8AC3E}">
        <p14:creationId xmlns:p14="http://schemas.microsoft.com/office/powerpoint/2010/main" val="102689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pic>
        <p:nvPicPr>
          <p:cNvPr id="26" name="Bilde 3" descr="Et bilde som inneholder bord, klokke&#10;&#10;Automatisk generert beskrivelse">
            <a:extLst>
              <a:ext uri="{FF2B5EF4-FFF2-40B4-BE49-F238E27FC236}">
                <a16:creationId xmlns:a16="http://schemas.microsoft.com/office/drawing/2014/main" id="{29F120C8-8615-DB4E-B7E6-0933A8ABE4ED}"/>
              </a:ext>
            </a:extLst>
          </p:cNvPr>
          <p:cNvPicPr>
            <a:picLocks noChangeAspect="1"/>
          </p:cNvPicPr>
          <p:nvPr userDrawn="1"/>
        </p:nvPicPr>
        <p:blipFill rotWithShape="1">
          <a:blip r:embed="rId2"/>
          <a:srcRect l="-2369"/>
          <a:stretch/>
        </p:blipFill>
        <p:spPr>
          <a:xfrm>
            <a:off x="-1244818" y="556736"/>
            <a:ext cx="11069053" cy="5316405"/>
          </a:xfrm>
          <a:prstGeom prst="rect">
            <a:avLst/>
          </a:prstGeom>
        </p:spPr>
      </p:pic>
      <p:sp>
        <p:nvSpPr>
          <p:cNvPr id="9" name="Rektangel 11">
            <a:extLst>
              <a:ext uri="{FF2B5EF4-FFF2-40B4-BE49-F238E27FC236}">
                <a16:creationId xmlns:a16="http://schemas.microsoft.com/office/drawing/2014/main" id="{4D4822D6-B503-4E47-9549-E3EE7CB15315}"/>
              </a:ext>
            </a:extLst>
          </p:cNvPr>
          <p:cNvSpPr/>
          <p:nvPr userDrawn="1"/>
        </p:nvSpPr>
        <p:spPr>
          <a:xfrm>
            <a:off x="0" y="0"/>
            <a:ext cx="9144000" cy="6858000"/>
          </a:xfrm>
          <a:prstGeom prst="rect">
            <a:avLst/>
          </a:prstGeom>
          <a:noFill/>
          <a:ln w="38100">
            <a:solidFill>
              <a:srgbClr val="ED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a:t>tittelstil</a:t>
            </a:r>
          </a:p>
        </p:txBody>
      </p:sp>
      <p:sp>
        <p:nvSpPr>
          <p:cNvPr id="21" name="Title 6">
            <a:extLst>
              <a:ext uri="{FF2B5EF4-FFF2-40B4-BE49-F238E27FC236}">
                <a16:creationId xmlns:a16="http://schemas.microsoft.com/office/drawing/2014/main" id="{81452806-0310-ED42-9949-AEB7F5E79332}"/>
              </a:ext>
            </a:extLst>
          </p:cNvPr>
          <p:cNvSpPr>
            <a:spLocks noGrp="1"/>
          </p:cNvSpPr>
          <p:nvPr>
            <p:ph type="title"/>
          </p:nvPr>
        </p:nvSpPr>
        <p:spPr>
          <a:xfrm>
            <a:off x="421675" y="5707917"/>
            <a:ext cx="6088854" cy="688335"/>
          </a:xfrm>
        </p:spPr>
        <p:txBody>
          <a:bodyPr>
            <a:normAutofit/>
          </a:bodyPr>
          <a:lstStyle>
            <a:lvl1pPr>
              <a:defRPr sz="1800" b="1"/>
            </a:lvl1pPr>
          </a:lstStyle>
          <a:p>
            <a:r>
              <a:rPr lang="nb-NO"/>
              <a:t>Klikk for å redigere tittelstil</a:t>
            </a:r>
            <a:endParaRPr lang="en-NO"/>
          </a:p>
        </p:txBody>
      </p:sp>
      <p:pic>
        <p:nvPicPr>
          <p:cNvPr id="22" name="Bilde 10" descr="Et bilde som inneholder tegning&#10;&#10;Automatisk generert beskrivelse">
            <a:extLst>
              <a:ext uri="{FF2B5EF4-FFF2-40B4-BE49-F238E27FC236}">
                <a16:creationId xmlns:a16="http://schemas.microsoft.com/office/drawing/2014/main" id="{F66E79CD-EDB6-EE47-B933-CD1BF7384C72}"/>
              </a:ext>
            </a:extLst>
          </p:cNvPr>
          <p:cNvPicPr>
            <a:picLocks noChangeAspect="1"/>
          </p:cNvPicPr>
          <p:nvPr userDrawn="1"/>
        </p:nvPicPr>
        <p:blipFill>
          <a:blip r:embed="rId3"/>
          <a:stretch>
            <a:fillRect/>
          </a:stretch>
        </p:blipFill>
        <p:spPr>
          <a:xfrm>
            <a:off x="6688268" y="5791411"/>
            <a:ext cx="1939323" cy="604838"/>
          </a:xfrm>
          <a:prstGeom prst="rect">
            <a:avLst/>
          </a:prstGeom>
        </p:spPr>
      </p:pic>
      <p:sp>
        <p:nvSpPr>
          <p:cNvPr id="25" name="Tittel 1">
            <a:extLst>
              <a:ext uri="{FF2B5EF4-FFF2-40B4-BE49-F238E27FC236}">
                <a16:creationId xmlns:a16="http://schemas.microsoft.com/office/drawing/2014/main" id="{5CBB19D2-A65B-A14E-8B7E-EAFAB80551F2}"/>
              </a:ext>
            </a:extLst>
          </p:cNvPr>
          <p:cNvSpPr txBox="1">
            <a:spLocks/>
          </p:cNvSpPr>
          <p:nvPr userDrawn="1"/>
        </p:nvSpPr>
        <p:spPr>
          <a:xfrm>
            <a:off x="4018969" y="2801270"/>
            <a:ext cx="5533769" cy="6883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b-NO" sz="2100" b="1"/>
              <a:t>Med blikk for alle</a:t>
            </a:r>
          </a:p>
        </p:txBody>
      </p:sp>
    </p:spTree>
    <p:extLst>
      <p:ext uri="{BB962C8B-B14F-4D97-AF65-F5344CB8AC3E}">
        <p14:creationId xmlns:p14="http://schemas.microsoft.com/office/powerpoint/2010/main" val="73231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pic>
        <p:nvPicPr>
          <p:cNvPr id="35" name="Bilde 12">
            <a:extLst>
              <a:ext uri="{FF2B5EF4-FFF2-40B4-BE49-F238E27FC236}">
                <a16:creationId xmlns:a16="http://schemas.microsoft.com/office/drawing/2014/main" id="{D58EB2BD-4C77-BF4D-9B29-97E7EF19EF70}"/>
              </a:ext>
            </a:extLst>
          </p:cNvPr>
          <p:cNvPicPr>
            <a:picLocks noChangeAspect="1"/>
          </p:cNvPicPr>
          <p:nvPr userDrawn="1"/>
        </p:nvPicPr>
        <p:blipFill>
          <a:blip r:embed="rId2"/>
          <a:stretch>
            <a:fillRect/>
          </a:stretch>
        </p:blipFill>
        <p:spPr>
          <a:xfrm>
            <a:off x="6303841" y="4929808"/>
            <a:ext cx="3039383" cy="2320983"/>
          </a:xfrm>
          <a:prstGeom prst="rect">
            <a:avLst/>
          </a:prstGeom>
        </p:spPr>
      </p:pic>
      <p:sp>
        <p:nvSpPr>
          <p:cNvPr id="20" name="Rektangel 17">
            <a:extLst>
              <a:ext uri="{FF2B5EF4-FFF2-40B4-BE49-F238E27FC236}">
                <a16:creationId xmlns:a16="http://schemas.microsoft.com/office/drawing/2014/main" id="{6EA17C01-F98E-4940-BBB8-D98A910F284C}"/>
              </a:ext>
            </a:extLst>
          </p:cNvPr>
          <p:cNvSpPr/>
          <p:nvPr userDrawn="1"/>
        </p:nvSpPr>
        <p:spPr>
          <a:xfrm>
            <a:off x="0" y="0"/>
            <a:ext cx="9144000" cy="6858000"/>
          </a:xfrm>
          <a:prstGeom prst="rect">
            <a:avLst/>
          </a:prstGeom>
          <a:noFill/>
          <a:ln w="38100">
            <a:solidFill>
              <a:srgbClr val="ED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13"/>
              <a:t>tittelstil</a:t>
            </a:r>
          </a:p>
        </p:txBody>
      </p:sp>
      <p:pic>
        <p:nvPicPr>
          <p:cNvPr id="19" name="Bilde 13">
            <a:extLst>
              <a:ext uri="{FF2B5EF4-FFF2-40B4-BE49-F238E27FC236}">
                <a16:creationId xmlns:a16="http://schemas.microsoft.com/office/drawing/2014/main" id="{0D8AE2DE-5E16-4F40-8472-71596B6AF57D}"/>
              </a:ext>
            </a:extLst>
          </p:cNvPr>
          <p:cNvPicPr>
            <a:picLocks noChangeAspect="1"/>
          </p:cNvPicPr>
          <p:nvPr userDrawn="1"/>
        </p:nvPicPr>
        <p:blipFill>
          <a:blip r:embed="rId3"/>
          <a:stretch>
            <a:fillRect/>
          </a:stretch>
        </p:blipFill>
        <p:spPr>
          <a:xfrm>
            <a:off x="-120214" y="6272869"/>
            <a:ext cx="9400139" cy="1440141"/>
          </a:xfrm>
          <a:prstGeom prst="rect">
            <a:avLst/>
          </a:prstGeom>
        </p:spPr>
      </p:pic>
      <p:pic>
        <p:nvPicPr>
          <p:cNvPr id="32" name="Bilde 9" descr="Et bilde som inneholder tegning&#10;&#10;Automatisk generert beskrivelse">
            <a:extLst>
              <a:ext uri="{FF2B5EF4-FFF2-40B4-BE49-F238E27FC236}">
                <a16:creationId xmlns:a16="http://schemas.microsoft.com/office/drawing/2014/main" id="{DEA7DDDA-F4AD-C145-B196-9DEA6A1C4AD4}"/>
              </a:ext>
            </a:extLst>
          </p:cNvPr>
          <p:cNvPicPr>
            <a:picLocks noChangeAspect="1"/>
          </p:cNvPicPr>
          <p:nvPr userDrawn="1"/>
        </p:nvPicPr>
        <p:blipFill>
          <a:blip r:embed="rId4"/>
          <a:stretch>
            <a:fillRect/>
          </a:stretch>
        </p:blipFill>
        <p:spPr>
          <a:xfrm>
            <a:off x="351194" y="392729"/>
            <a:ext cx="1520964" cy="474360"/>
          </a:xfrm>
          <a:prstGeom prst="rect">
            <a:avLst/>
          </a:prstGeom>
        </p:spPr>
      </p:pic>
      <p:sp>
        <p:nvSpPr>
          <p:cNvPr id="36" name="Picture Placeholder 2">
            <a:extLst>
              <a:ext uri="{FF2B5EF4-FFF2-40B4-BE49-F238E27FC236}">
                <a16:creationId xmlns:a16="http://schemas.microsoft.com/office/drawing/2014/main" id="{E373021B-CB97-DD49-8015-1F28154BC213}"/>
              </a:ext>
            </a:extLst>
          </p:cNvPr>
          <p:cNvSpPr>
            <a:spLocks noGrp="1"/>
          </p:cNvSpPr>
          <p:nvPr>
            <p:ph type="pic" sz="quarter" idx="10"/>
          </p:nvPr>
        </p:nvSpPr>
        <p:spPr>
          <a:xfrm>
            <a:off x="351235" y="1259818"/>
            <a:ext cx="3661172" cy="4981314"/>
          </a:xfrm>
          <a:prstGeom prst="rect">
            <a:avLst/>
          </a:prstGeom>
        </p:spPr>
        <p:txBody>
          <a:bodyPr/>
          <a:lstStyle/>
          <a:p>
            <a:r>
              <a:rPr lang="nb-NO"/>
              <a:t>Klikk på ikonet for å legge til et bilde</a:t>
            </a:r>
            <a:endParaRPr lang="en-NO"/>
          </a:p>
        </p:txBody>
      </p:sp>
      <p:sp>
        <p:nvSpPr>
          <p:cNvPr id="38" name="Plassholder for tekst 3">
            <a:extLst>
              <a:ext uri="{FF2B5EF4-FFF2-40B4-BE49-F238E27FC236}">
                <a16:creationId xmlns:a16="http://schemas.microsoft.com/office/drawing/2014/main" id="{80D08A39-AA1D-9A4C-8776-67461B779A4D}"/>
              </a:ext>
            </a:extLst>
          </p:cNvPr>
          <p:cNvSpPr>
            <a:spLocks noGrp="1"/>
          </p:cNvSpPr>
          <p:nvPr>
            <p:ph type="body" sz="half" idx="11" hasCustomPrompt="1"/>
          </p:nvPr>
        </p:nvSpPr>
        <p:spPr>
          <a:xfrm>
            <a:off x="4363641" y="2461278"/>
            <a:ext cx="3491055" cy="3107418"/>
          </a:xfrm>
        </p:spPr>
        <p:txBody>
          <a:bodyPr>
            <a:normAutofit/>
          </a:bodyPr>
          <a:lstStyle>
            <a:lvl1pPr marL="257175" marR="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sz="1500" baseline="0">
                <a:latin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lvl="0" indent="-257175">
              <a:lnSpc>
                <a:spcPct val="150000"/>
              </a:lnSpc>
              <a:buFont typeface="Arial" panose="020B0604020202020204" pitchFamily="34" charset="0"/>
              <a:buChar cha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a:p>
            <a:pPr marL="257175" marR="0" lvl="0" indent="-257175"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nb-NO" sz="1200"/>
              <a:t>Her kommer tekst</a:t>
            </a:r>
          </a:p>
        </p:txBody>
      </p:sp>
      <p:sp>
        <p:nvSpPr>
          <p:cNvPr id="9" name="Tittel 1">
            <a:extLst>
              <a:ext uri="{FF2B5EF4-FFF2-40B4-BE49-F238E27FC236}">
                <a16:creationId xmlns:a16="http://schemas.microsoft.com/office/drawing/2014/main" id="{38786D7E-5ECE-D946-AE12-8FA975DE2DDF}"/>
              </a:ext>
            </a:extLst>
          </p:cNvPr>
          <p:cNvSpPr>
            <a:spLocks noGrp="1"/>
          </p:cNvSpPr>
          <p:nvPr>
            <p:ph type="title" hasCustomPrompt="1"/>
          </p:nvPr>
        </p:nvSpPr>
        <p:spPr>
          <a:xfrm>
            <a:off x="4363642" y="1522206"/>
            <a:ext cx="4429124" cy="688335"/>
          </a:xfrm>
        </p:spPr>
        <p:txBody>
          <a:bodyPr>
            <a:normAutofit/>
          </a:bodyPr>
          <a:lstStyle>
            <a:lvl1pPr>
              <a:defRPr sz="2400"/>
            </a:lvl1pPr>
          </a:lstStyle>
          <a:p>
            <a:r>
              <a:rPr lang="nb-NO"/>
              <a:t>HER KOMMER HEADING</a:t>
            </a:r>
          </a:p>
        </p:txBody>
      </p:sp>
    </p:spTree>
    <p:extLst>
      <p:ext uri="{BB962C8B-B14F-4D97-AF65-F5344CB8AC3E}">
        <p14:creationId xmlns:p14="http://schemas.microsoft.com/office/powerpoint/2010/main" val="291317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30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ktangel 6">
            <a:extLst>
              <a:ext uri="{FF2B5EF4-FFF2-40B4-BE49-F238E27FC236}">
                <a16:creationId xmlns:a16="http://schemas.microsoft.com/office/drawing/2014/main" id="{4DAA4BF3-278C-1648-9492-F2228A965D63}"/>
              </a:ext>
            </a:extLst>
          </p:cNvPr>
          <p:cNvSpPr/>
          <p:nvPr userDrawn="1"/>
        </p:nvSpPr>
        <p:spPr>
          <a:xfrm>
            <a:off x="0" y="0"/>
            <a:ext cx="9144000" cy="6858000"/>
          </a:xfrm>
          <a:prstGeom prst="rect">
            <a:avLst/>
          </a:prstGeom>
          <a:noFill/>
          <a:ln w="38100">
            <a:solidFill>
              <a:srgbClr val="F99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50"/>
              <a:t>tittelstil</a:t>
            </a:r>
          </a:p>
        </p:txBody>
      </p:sp>
      <p:pic>
        <p:nvPicPr>
          <p:cNvPr id="15" name="Bilde 8">
            <a:extLst>
              <a:ext uri="{FF2B5EF4-FFF2-40B4-BE49-F238E27FC236}">
                <a16:creationId xmlns:a16="http://schemas.microsoft.com/office/drawing/2014/main" id="{CC7FB25A-78F4-D040-B7E2-A498684895C9}"/>
              </a:ext>
            </a:extLst>
          </p:cNvPr>
          <p:cNvPicPr>
            <a:picLocks noChangeAspect="1"/>
          </p:cNvPicPr>
          <p:nvPr userDrawn="1"/>
        </p:nvPicPr>
        <p:blipFill>
          <a:blip r:embed="rId11"/>
          <a:stretch>
            <a:fillRect/>
          </a:stretch>
        </p:blipFill>
        <p:spPr>
          <a:xfrm>
            <a:off x="-134638" y="6270702"/>
            <a:ext cx="9413275" cy="1440141"/>
          </a:xfrm>
          <a:prstGeom prst="rect">
            <a:avLst/>
          </a:prstGeom>
        </p:spPr>
      </p:pic>
      <p:sp>
        <p:nvSpPr>
          <p:cNvPr id="21" name="Title Placeholder 1">
            <a:extLst>
              <a:ext uri="{FF2B5EF4-FFF2-40B4-BE49-F238E27FC236}">
                <a16:creationId xmlns:a16="http://schemas.microsoft.com/office/drawing/2014/main" id="{C1E17732-7757-DE42-B926-07321CCBAC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NO"/>
          </a:p>
        </p:txBody>
      </p:sp>
      <p:sp>
        <p:nvSpPr>
          <p:cNvPr id="30" name="Text Placeholder 2">
            <a:extLst>
              <a:ext uri="{FF2B5EF4-FFF2-40B4-BE49-F238E27FC236}">
                <a16:creationId xmlns:a16="http://schemas.microsoft.com/office/drawing/2014/main" id="{F3EB1A4A-936A-7C46-906F-270CEB4DE908}"/>
              </a:ext>
            </a:extLst>
          </p:cNvPr>
          <p:cNvSpPr>
            <a:spLocks noGrp="1"/>
          </p:cNvSpPr>
          <p:nvPr>
            <p:ph type="body" idx="1"/>
          </p:nvPr>
        </p:nvSpPr>
        <p:spPr>
          <a:xfrm>
            <a:off x="628650" y="1805298"/>
            <a:ext cx="7886700" cy="437166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NO"/>
          </a:p>
        </p:txBody>
      </p:sp>
      <p:pic>
        <p:nvPicPr>
          <p:cNvPr id="9" name="Bilde 15" descr="Et bilde som inneholder brevhode, blyant&#10;&#10;Automatisk generert beskrivelse">
            <a:extLst>
              <a:ext uri="{FF2B5EF4-FFF2-40B4-BE49-F238E27FC236}">
                <a16:creationId xmlns:a16="http://schemas.microsoft.com/office/drawing/2014/main" id="{4F394556-0BC7-6545-B874-50DBA9CAE584}"/>
              </a:ext>
            </a:extLst>
          </p:cNvPr>
          <p:cNvPicPr>
            <a:picLocks noChangeAspect="1"/>
          </p:cNvPicPr>
          <p:nvPr userDrawn="1"/>
        </p:nvPicPr>
        <p:blipFill>
          <a:blip r:embed="rId12"/>
          <a:stretch>
            <a:fillRect/>
          </a:stretch>
        </p:blipFill>
        <p:spPr>
          <a:xfrm>
            <a:off x="6001299" y="4674756"/>
            <a:ext cx="3564231" cy="2595914"/>
          </a:xfrm>
          <a:prstGeom prst="rect">
            <a:avLst/>
          </a:prstGeom>
        </p:spPr>
      </p:pic>
    </p:spTree>
    <p:extLst>
      <p:ext uri="{BB962C8B-B14F-4D97-AF65-F5344CB8AC3E}">
        <p14:creationId xmlns:p14="http://schemas.microsoft.com/office/powerpoint/2010/main" val="79734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7" r:id="rId5"/>
    <p:sldLayoutId id="2147483668" r:id="rId6"/>
    <p:sldLayoutId id="2147483651" r:id="rId7"/>
    <p:sldLayoutId id="2147483669" r:id="rId8"/>
    <p:sldLayoutId id="214748366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ps3h-FxxA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nrksuper.no/blime/laer-deg-blime-dansen-2021-13596"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ps3h-FxxAss" TargetMode="External"/><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RseVKIHNCS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ps3h-FxxAs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watch?v=TZYUHUjaeZ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sykiskhelse.no/hverdagsglede-film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gXg7dpcOqL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ps3h-FxxAss"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5394BF-F8F0-4600-85F1-9DCDB5E4D01D}"/>
              </a:ext>
            </a:extLst>
          </p:cNvPr>
          <p:cNvSpPr>
            <a:spLocks noGrp="1"/>
          </p:cNvSpPr>
          <p:nvPr>
            <p:ph type="title"/>
          </p:nvPr>
        </p:nvSpPr>
        <p:spPr>
          <a:xfrm>
            <a:off x="222421" y="-389772"/>
            <a:ext cx="8857350" cy="3463164"/>
          </a:xfrm>
        </p:spPr>
        <p:txBody>
          <a:bodyPr vert="horz" lIns="91440" tIns="45720" rIns="91440" bIns="45720" rtlCol="0" anchor="ctr">
            <a:noAutofit/>
          </a:bodyPr>
          <a:lstStyle/>
          <a:p>
            <a:pPr algn="ctr"/>
            <a:r>
              <a:rPr lang="nb-NO" sz="6600" b="0" kern="1200">
                <a:solidFill>
                  <a:schemeClr val="bg1"/>
                </a:solidFill>
                <a:latin typeface="+mj-lt"/>
                <a:ea typeface="+mj-ea"/>
                <a:cs typeface="+mj-cs"/>
              </a:rPr>
              <a:t>Gode vaner for god helse</a:t>
            </a:r>
            <a:endParaRPr lang="nb-NO" sz="6600" kern="1200">
              <a:solidFill>
                <a:schemeClr val="bg1"/>
              </a:solidFill>
              <a:latin typeface="+mj-lt"/>
              <a:ea typeface="+mj-ea"/>
              <a:cs typeface="+mj-cs"/>
            </a:endParaRPr>
          </a:p>
        </p:txBody>
      </p:sp>
      <p:sp>
        <p:nvSpPr>
          <p:cNvPr id="5" name="TekstSylinder 4">
            <a:extLst>
              <a:ext uri="{FF2B5EF4-FFF2-40B4-BE49-F238E27FC236}">
                <a16:creationId xmlns:a16="http://schemas.microsoft.com/office/drawing/2014/main" id="{633D4F3A-70C0-4E28-BED1-0DAC94616FB8}"/>
              </a:ext>
            </a:extLst>
          </p:cNvPr>
          <p:cNvSpPr txBox="1"/>
          <p:nvPr/>
        </p:nvSpPr>
        <p:spPr>
          <a:xfrm>
            <a:off x="382438" y="6104627"/>
            <a:ext cx="628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rgbClr val="0563C1"/>
                </a:solidFill>
                <a:cs typeface="Segoe UI"/>
                <a:hlinkClick r:id="rId3"/>
              </a:rPr>
              <a:t>https://www.youtube.com/watch?v=ps3h-FxxAss</a:t>
            </a:r>
            <a:endParaRPr lang="nb-NO"/>
          </a:p>
        </p:txBody>
      </p:sp>
      <p:pic>
        <p:nvPicPr>
          <p:cNvPr id="6" name="Bilde 7">
            <a:extLst>
              <a:ext uri="{FF2B5EF4-FFF2-40B4-BE49-F238E27FC236}">
                <a16:creationId xmlns:a16="http://schemas.microsoft.com/office/drawing/2014/main" id="{19351A97-424E-4092-B1D2-CC558BF4A048}"/>
              </a:ext>
            </a:extLst>
          </p:cNvPr>
          <p:cNvPicPr>
            <a:picLocks noChangeAspect="1"/>
          </p:cNvPicPr>
          <p:nvPr/>
        </p:nvPicPr>
        <p:blipFill>
          <a:blip r:embed="rId4"/>
          <a:stretch>
            <a:fillRect/>
          </a:stretch>
        </p:blipFill>
        <p:spPr>
          <a:xfrm>
            <a:off x="483079" y="1796685"/>
            <a:ext cx="6078747" cy="4314176"/>
          </a:xfrm>
          <a:prstGeom prst="rect">
            <a:avLst/>
          </a:prstGeom>
        </p:spPr>
      </p:pic>
    </p:spTree>
    <p:extLst>
      <p:ext uri="{BB962C8B-B14F-4D97-AF65-F5344CB8AC3E}">
        <p14:creationId xmlns:p14="http://schemas.microsoft.com/office/powerpoint/2010/main" val="3290930875"/>
      </p:ext>
    </p:extLst>
  </p:cSld>
  <p:clrMapOvr>
    <a:masterClrMapping/>
  </p:clrMapOvr>
  <mc:AlternateContent xmlns:mc="http://schemas.openxmlformats.org/markup-compatibility/2006" xmlns:p14="http://schemas.microsoft.com/office/powerpoint/2010/main">
    <mc:Choice Requires="p14">
      <p:transition spd="slow" p14:dur="2000" advTm="19735"/>
    </mc:Choice>
    <mc:Fallback xmlns="">
      <p:transition spd="slow" advTm="197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DCF"/>
        </a:solidFill>
        <a:effectLst/>
      </p:bgPr>
    </p:bg>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D5EF20AC-122A-4D56-B107-C7EBD2E19D33}"/>
              </a:ext>
            </a:extLst>
          </p:cNvPr>
          <p:cNvPicPr>
            <a:picLocks noChangeAspect="1"/>
          </p:cNvPicPr>
          <p:nvPr/>
        </p:nvPicPr>
        <p:blipFill>
          <a:blip r:embed="rId3"/>
          <a:stretch>
            <a:fillRect/>
          </a:stretch>
        </p:blipFill>
        <p:spPr>
          <a:xfrm>
            <a:off x="914400" y="849124"/>
            <a:ext cx="6221505" cy="4828057"/>
          </a:xfrm>
          <a:prstGeom prst="rect">
            <a:avLst/>
          </a:prstGeom>
        </p:spPr>
      </p:pic>
    </p:spTree>
    <p:extLst>
      <p:ext uri="{BB962C8B-B14F-4D97-AF65-F5344CB8AC3E}">
        <p14:creationId xmlns:p14="http://schemas.microsoft.com/office/powerpoint/2010/main" val="82369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6" descr="Et bilde som inneholder lys, himmel&#10;&#10;Automatisk generert beskrivelse">
            <a:extLst>
              <a:ext uri="{FF2B5EF4-FFF2-40B4-BE49-F238E27FC236}">
                <a16:creationId xmlns:a16="http://schemas.microsoft.com/office/drawing/2014/main" id="{4A6EEEEB-3E75-4218-B52B-51036250EE4E}"/>
              </a:ext>
            </a:extLst>
          </p:cNvPr>
          <p:cNvPicPr>
            <a:picLocks noGrp="1" noChangeAspect="1"/>
          </p:cNvPicPr>
          <p:nvPr>
            <p:ph type="pic" sz="quarter" idx="10"/>
          </p:nvPr>
        </p:nvPicPr>
        <p:blipFill rotWithShape="1">
          <a:blip r:embed="rId3"/>
          <a:srcRect t="3680" b="3680"/>
          <a:stretch/>
        </p:blipFill>
        <p:spPr>
          <a:xfrm>
            <a:off x="532396" y="1259818"/>
            <a:ext cx="8086510" cy="4046786"/>
          </a:xfrm>
        </p:spPr>
      </p:pic>
      <p:sp>
        <p:nvSpPr>
          <p:cNvPr id="2" name="TekstSylinder 1">
            <a:extLst>
              <a:ext uri="{FF2B5EF4-FFF2-40B4-BE49-F238E27FC236}">
                <a16:creationId xmlns:a16="http://schemas.microsoft.com/office/drawing/2014/main" id="{DA8F602A-EA4D-4457-96C2-EBDEF2C0C471}"/>
              </a:ext>
            </a:extLst>
          </p:cNvPr>
          <p:cNvSpPr txBox="1"/>
          <p:nvPr/>
        </p:nvSpPr>
        <p:spPr>
          <a:xfrm>
            <a:off x="422347" y="6203979"/>
            <a:ext cx="61260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https://nrksuper.no/blime/laer-deg-blime-dansen-2021-13596</a:t>
            </a:r>
            <a:r>
              <a:rPr lang="en-US"/>
              <a:t> </a:t>
            </a:r>
            <a:endParaRPr lang="nb-NO"/>
          </a:p>
        </p:txBody>
      </p:sp>
    </p:spTree>
    <p:extLst>
      <p:ext uri="{BB962C8B-B14F-4D97-AF65-F5344CB8AC3E}">
        <p14:creationId xmlns:p14="http://schemas.microsoft.com/office/powerpoint/2010/main" val="33914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A9547E6-429A-4237-A7C5-251CB75BC011}"/>
              </a:ext>
            </a:extLst>
          </p:cNvPr>
          <p:cNvSpPr>
            <a:spLocks noGrp="1"/>
          </p:cNvSpPr>
          <p:nvPr>
            <p:ph type="title"/>
          </p:nvPr>
        </p:nvSpPr>
        <p:spPr>
          <a:xfrm>
            <a:off x="2451454" y="4110132"/>
            <a:ext cx="4429124" cy="1349692"/>
          </a:xfrm>
        </p:spPr>
        <p:txBody>
          <a:bodyPr vert="horz" lIns="91440" tIns="45720" rIns="91440" bIns="45720" rtlCol="0" anchor="ctr">
            <a:noAutofit/>
          </a:bodyPr>
          <a:lstStyle/>
          <a:p>
            <a:pPr algn="ctr"/>
            <a:r>
              <a:rPr lang="en-US" sz="4800" b="1">
                <a:cs typeface="Calibri Light"/>
              </a:rPr>
              <a:t>Samling 3</a:t>
            </a:r>
            <a:br>
              <a:rPr lang="en-US" sz="4800" b="1">
                <a:cs typeface="Calibri Light"/>
              </a:rPr>
            </a:br>
            <a:r>
              <a:rPr lang="en-US" sz="4800" b="1">
                <a:cs typeface="Calibri Light"/>
              </a:rPr>
              <a:t>SØVN </a:t>
            </a:r>
            <a:endParaRPr lang="nb-NO" sz="4800" b="1"/>
          </a:p>
        </p:txBody>
      </p:sp>
      <p:pic>
        <p:nvPicPr>
          <p:cNvPr id="6" name="Bilde 6" descr="Et bilde som inneholder pattedyr, sel, utendørs, vann&#10;&#10;Automatisk generert beskrivelse">
            <a:extLst>
              <a:ext uri="{FF2B5EF4-FFF2-40B4-BE49-F238E27FC236}">
                <a16:creationId xmlns:a16="http://schemas.microsoft.com/office/drawing/2014/main" id="{615D6E1D-2438-412D-A75E-B54EFCBC4456}"/>
              </a:ext>
            </a:extLst>
          </p:cNvPr>
          <p:cNvPicPr>
            <a:picLocks noChangeAspect="1"/>
          </p:cNvPicPr>
          <p:nvPr/>
        </p:nvPicPr>
        <p:blipFill>
          <a:blip r:embed="rId3"/>
          <a:stretch>
            <a:fillRect/>
          </a:stretch>
        </p:blipFill>
        <p:spPr>
          <a:xfrm>
            <a:off x="128228" y="3089515"/>
            <a:ext cx="2676525" cy="1771650"/>
          </a:xfrm>
          <a:prstGeom prst="rect">
            <a:avLst/>
          </a:prstGeom>
        </p:spPr>
      </p:pic>
      <p:pic>
        <p:nvPicPr>
          <p:cNvPr id="8" name="Bilde 8" descr="Et bilde som inneholder innendørs, ligger, baby, liggende&#10;&#10;Automatisk generert beskrivelse">
            <a:extLst>
              <a:ext uri="{FF2B5EF4-FFF2-40B4-BE49-F238E27FC236}">
                <a16:creationId xmlns:a16="http://schemas.microsoft.com/office/drawing/2014/main" id="{4D89F1DF-BB2F-47F8-9CDE-4DDCD389030D}"/>
              </a:ext>
            </a:extLst>
          </p:cNvPr>
          <p:cNvPicPr>
            <a:picLocks noChangeAspect="1"/>
          </p:cNvPicPr>
          <p:nvPr/>
        </p:nvPicPr>
        <p:blipFill>
          <a:blip r:embed="rId4"/>
          <a:stretch>
            <a:fillRect/>
          </a:stretch>
        </p:blipFill>
        <p:spPr>
          <a:xfrm>
            <a:off x="6343561" y="1325592"/>
            <a:ext cx="2653520" cy="1690777"/>
          </a:xfrm>
          <a:prstGeom prst="rect">
            <a:avLst/>
          </a:prstGeom>
        </p:spPr>
      </p:pic>
      <p:pic>
        <p:nvPicPr>
          <p:cNvPr id="2" name="Bilde 8">
            <a:extLst>
              <a:ext uri="{FF2B5EF4-FFF2-40B4-BE49-F238E27FC236}">
                <a16:creationId xmlns:a16="http://schemas.microsoft.com/office/drawing/2014/main" id="{7539A113-13F3-4065-A539-C61FC490937C}"/>
              </a:ext>
            </a:extLst>
          </p:cNvPr>
          <p:cNvPicPr>
            <a:picLocks noChangeAspect="1"/>
          </p:cNvPicPr>
          <p:nvPr/>
        </p:nvPicPr>
        <p:blipFill>
          <a:blip r:embed="rId5"/>
          <a:stretch>
            <a:fillRect/>
          </a:stretch>
        </p:blipFill>
        <p:spPr>
          <a:xfrm>
            <a:off x="6357938" y="3022750"/>
            <a:ext cx="2653521" cy="1833293"/>
          </a:xfrm>
          <a:prstGeom prst="rect">
            <a:avLst/>
          </a:prstGeom>
        </p:spPr>
      </p:pic>
      <p:pic>
        <p:nvPicPr>
          <p:cNvPr id="9" name="Bilde 9" descr="Et bilde som inneholder innendørs, person, seng, ligger&#10;&#10;Automatisk generert beskrivelse">
            <a:extLst>
              <a:ext uri="{FF2B5EF4-FFF2-40B4-BE49-F238E27FC236}">
                <a16:creationId xmlns:a16="http://schemas.microsoft.com/office/drawing/2014/main" id="{0D549A36-4F14-4F86-A634-88444D1D3100}"/>
              </a:ext>
            </a:extLst>
          </p:cNvPr>
          <p:cNvPicPr>
            <a:picLocks noChangeAspect="1"/>
          </p:cNvPicPr>
          <p:nvPr/>
        </p:nvPicPr>
        <p:blipFill>
          <a:blip r:embed="rId6"/>
          <a:stretch>
            <a:fillRect/>
          </a:stretch>
        </p:blipFill>
        <p:spPr>
          <a:xfrm>
            <a:off x="2808490" y="1317100"/>
            <a:ext cx="3543089" cy="2705213"/>
          </a:xfrm>
          <a:prstGeom prst="rect">
            <a:avLst/>
          </a:prstGeom>
        </p:spPr>
      </p:pic>
      <p:pic>
        <p:nvPicPr>
          <p:cNvPr id="10" name="Bilde 10" descr="Et bilde som inneholder katt, ligger, oransje, sitter&#10;&#10;Automatisk generert beskrivelse">
            <a:extLst>
              <a:ext uri="{FF2B5EF4-FFF2-40B4-BE49-F238E27FC236}">
                <a16:creationId xmlns:a16="http://schemas.microsoft.com/office/drawing/2014/main" id="{83772133-2F77-4080-9EE1-21E7F0E27B31}"/>
              </a:ext>
            </a:extLst>
          </p:cNvPr>
          <p:cNvPicPr>
            <a:picLocks noChangeAspect="1"/>
          </p:cNvPicPr>
          <p:nvPr/>
        </p:nvPicPr>
        <p:blipFill>
          <a:blip r:embed="rId7"/>
          <a:stretch>
            <a:fillRect/>
          </a:stretch>
        </p:blipFill>
        <p:spPr>
          <a:xfrm>
            <a:off x="128228" y="1321100"/>
            <a:ext cx="2676525" cy="1771650"/>
          </a:xfrm>
          <a:prstGeom prst="rect">
            <a:avLst/>
          </a:prstGeom>
        </p:spPr>
      </p:pic>
      <p:sp>
        <p:nvSpPr>
          <p:cNvPr id="3" name="TekstSylinder 2">
            <a:extLst>
              <a:ext uri="{FF2B5EF4-FFF2-40B4-BE49-F238E27FC236}">
                <a16:creationId xmlns:a16="http://schemas.microsoft.com/office/drawing/2014/main" id="{B967DE24-72FE-4D4B-ADE2-8EBF24B5E822}"/>
              </a:ext>
            </a:extLst>
          </p:cNvPr>
          <p:cNvSpPr txBox="1"/>
          <p:nvPr/>
        </p:nvSpPr>
        <p:spPr>
          <a:xfrm>
            <a:off x="166505" y="6328168"/>
            <a:ext cx="52615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rgbClr val="0563C1"/>
                </a:solidFill>
                <a:cs typeface="Segoe UI"/>
                <a:hlinkClick r:id="rId8"/>
              </a:rPr>
              <a:t>https://www.youtube.com/watch?v=ps3h-FxxAss</a:t>
            </a:r>
            <a:endParaRPr lang="nb-NO"/>
          </a:p>
        </p:txBody>
      </p:sp>
    </p:spTree>
    <p:extLst>
      <p:ext uri="{BB962C8B-B14F-4D97-AF65-F5344CB8AC3E}">
        <p14:creationId xmlns:p14="http://schemas.microsoft.com/office/powerpoint/2010/main" val="293384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Bilde 6" descr="Et bilde som inneholder person, sitter, innendørs, barn&#10;&#10;Automatisk generert beskrivelse">
            <a:extLst>
              <a:ext uri="{FF2B5EF4-FFF2-40B4-BE49-F238E27FC236}">
                <a16:creationId xmlns:a16="http://schemas.microsoft.com/office/drawing/2014/main" id="{CE1A2B5F-7D29-43C9-999D-769915BEF3DA}"/>
              </a:ext>
            </a:extLst>
          </p:cNvPr>
          <p:cNvPicPr>
            <a:picLocks noChangeAspect="1"/>
          </p:cNvPicPr>
          <p:nvPr/>
        </p:nvPicPr>
        <p:blipFill>
          <a:blip r:embed="rId3"/>
          <a:stretch>
            <a:fillRect/>
          </a:stretch>
        </p:blipFill>
        <p:spPr>
          <a:xfrm>
            <a:off x="661359" y="1218988"/>
            <a:ext cx="6052190" cy="4114208"/>
          </a:xfrm>
          <a:prstGeom prst="rect">
            <a:avLst/>
          </a:prstGeom>
        </p:spPr>
      </p:pic>
      <p:pic>
        <p:nvPicPr>
          <p:cNvPr id="2" name="Bilde 2" descr="Et bilde som inneholder person, innendørs, baby, holder&#10;&#10;Automatisk generert beskrivelse">
            <a:extLst>
              <a:ext uri="{FF2B5EF4-FFF2-40B4-BE49-F238E27FC236}">
                <a16:creationId xmlns:a16="http://schemas.microsoft.com/office/drawing/2014/main" id="{6D55AB83-6DE4-4F35-A94F-EC01F4A2F58D}"/>
              </a:ext>
            </a:extLst>
          </p:cNvPr>
          <p:cNvPicPr>
            <a:picLocks noChangeAspect="1"/>
          </p:cNvPicPr>
          <p:nvPr/>
        </p:nvPicPr>
        <p:blipFill>
          <a:blip r:embed="rId4"/>
          <a:stretch>
            <a:fillRect/>
          </a:stretch>
        </p:blipFill>
        <p:spPr>
          <a:xfrm>
            <a:off x="4371732" y="1214851"/>
            <a:ext cx="3860066" cy="4122484"/>
          </a:xfrm>
          <a:prstGeom prst="rect">
            <a:avLst/>
          </a:prstGeom>
        </p:spPr>
      </p:pic>
    </p:spTree>
    <p:extLst>
      <p:ext uri="{BB962C8B-B14F-4D97-AF65-F5344CB8AC3E}">
        <p14:creationId xmlns:p14="http://schemas.microsoft.com/office/powerpoint/2010/main" val="415319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Bilde 5" descr="Et bilde som inneholder person, skjorte, holder, mann&#10;&#10;Automatisk generert beskrivelse">
            <a:extLst>
              <a:ext uri="{FF2B5EF4-FFF2-40B4-BE49-F238E27FC236}">
                <a16:creationId xmlns:a16="http://schemas.microsoft.com/office/drawing/2014/main" id="{4605F24E-6FB0-40E6-ACA5-DF28A55EE370}"/>
              </a:ext>
            </a:extLst>
          </p:cNvPr>
          <p:cNvPicPr>
            <a:picLocks noGrp="1" noChangeAspect="1"/>
          </p:cNvPicPr>
          <p:nvPr>
            <p:ph type="pic" sz="quarter" idx="10"/>
          </p:nvPr>
        </p:nvPicPr>
        <p:blipFill rotWithShape="1">
          <a:blip r:embed="rId3"/>
          <a:srcRect l="1943" r="1943"/>
          <a:stretch/>
        </p:blipFill>
        <p:spPr>
          <a:xfrm>
            <a:off x="164330" y="985412"/>
            <a:ext cx="8793888" cy="4351183"/>
          </a:xfrm>
        </p:spPr>
      </p:pic>
      <p:sp>
        <p:nvSpPr>
          <p:cNvPr id="6" name="TekstSylinder 5">
            <a:extLst>
              <a:ext uri="{FF2B5EF4-FFF2-40B4-BE49-F238E27FC236}">
                <a16:creationId xmlns:a16="http://schemas.microsoft.com/office/drawing/2014/main" id="{0BFCCB55-5687-44DD-8F91-E6F436374809}"/>
              </a:ext>
            </a:extLst>
          </p:cNvPr>
          <p:cNvSpPr txBox="1"/>
          <p:nvPr/>
        </p:nvSpPr>
        <p:spPr>
          <a:xfrm>
            <a:off x="1058174" y="5946475"/>
            <a:ext cx="5201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rgbClr val="0563C1"/>
                </a:solidFill>
                <a:cs typeface="Segoe UI"/>
                <a:hlinkClick r:id="rId4"/>
              </a:rPr>
              <a:t>https://www.youtube.com/watch?v=RseVKIHNCSg</a:t>
            </a:r>
            <a:endParaRPr lang="nb-NO"/>
          </a:p>
        </p:txBody>
      </p:sp>
    </p:spTree>
    <p:extLst>
      <p:ext uri="{BB962C8B-B14F-4D97-AF65-F5344CB8AC3E}">
        <p14:creationId xmlns:p14="http://schemas.microsoft.com/office/powerpoint/2010/main" val="337576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2" descr="Et bilde som inneholder innendørs, seng, ligger, liggende&#10;&#10;Automatisk generert beskrivelse">
            <a:extLst>
              <a:ext uri="{FF2B5EF4-FFF2-40B4-BE49-F238E27FC236}">
                <a16:creationId xmlns:a16="http://schemas.microsoft.com/office/drawing/2014/main" id="{9FEA1FFC-D871-4B30-A5EA-3F6D07D70FD5}"/>
              </a:ext>
            </a:extLst>
          </p:cNvPr>
          <p:cNvPicPr>
            <a:picLocks noChangeAspect="1"/>
          </p:cNvPicPr>
          <p:nvPr/>
        </p:nvPicPr>
        <p:blipFill>
          <a:blip r:embed="rId3"/>
          <a:stretch>
            <a:fillRect/>
          </a:stretch>
        </p:blipFill>
        <p:spPr>
          <a:xfrm>
            <a:off x="4300353" y="1969906"/>
            <a:ext cx="4799161" cy="3191359"/>
          </a:xfrm>
          <a:prstGeom prst="rect">
            <a:avLst/>
          </a:prstGeom>
        </p:spPr>
      </p:pic>
      <p:pic>
        <p:nvPicPr>
          <p:cNvPr id="25" name="Bilde 25" descr="Bildet : silhouette, musikalsk, Merk, clef, bass, diskant ...">
            <a:extLst>
              <a:ext uri="{FF2B5EF4-FFF2-40B4-BE49-F238E27FC236}">
                <a16:creationId xmlns:a16="http://schemas.microsoft.com/office/drawing/2014/main" id="{22937A50-5CB6-478F-8C1F-0620DE8E99AE}"/>
              </a:ext>
            </a:extLst>
          </p:cNvPr>
          <p:cNvPicPr>
            <a:picLocks noChangeAspect="1"/>
          </p:cNvPicPr>
          <p:nvPr/>
        </p:nvPicPr>
        <p:blipFill rotWithShape="1">
          <a:blip r:embed="rId4"/>
          <a:srcRect l="9309" t="8696" r="2429" b="1932"/>
          <a:stretch/>
        </p:blipFill>
        <p:spPr>
          <a:xfrm>
            <a:off x="66136" y="2283879"/>
            <a:ext cx="4245285" cy="2653267"/>
          </a:xfrm>
          <a:prstGeom prst="rect">
            <a:avLst/>
          </a:prstGeom>
        </p:spPr>
      </p:pic>
    </p:spTree>
    <p:extLst>
      <p:ext uri="{BB962C8B-B14F-4D97-AF65-F5344CB8AC3E}">
        <p14:creationId xmlns:p14="http://schemas.microsoft.com/office/powerpoint/2010/main" val="321265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7CF886F-14A9-4B1D-A693-435347BEC7C4}"/>
              </a:ext>
            </a:extLst>
          </p:cNvPr>
          <p:cNvSpPr>
            <a:spLocks noGrp="1"/>
          </p:cNvSpPr>
          <p:nvPr>
            <p:ph type="title"/>
          </p:nvPr>
        </p:nvSpPr>
        <p:spPr>
          <a:xfrm>
            <a:off x="813015" y="5067676"/>
            <a:ext cx="7227679" cy="1527959"/>
          </a:xfrm>
        </p:spPr>
        <p:txBody>
          <a:bodyPr vert="horz" lIns="91440" tIns="45720" rIns="91440" bIns="45720" rtlCol="0" anchor="ctr">
            <a:noAutofit/>
          </a:bodyPr>
          <a:lstStyle/>
          <a:p>
            <a:pPr algn="ctr"/>
            <a:r>
              <a:rPr lang="en-US" sz="3200" b="1">
                <a:solidFill>
                  <a:schemeClr val="tx2"/>
                </a:solidFill>
                <a:ea typeface="+mj-lt"/>
                <a:cs typeface="+mj-lt"/>
              </a:rPr>
              <a:t>Samling 4 </a:t>
            </a:r>
            <a:br>
              <a:rPr lang="en-US" sz="3200" b="1">
                <a:ea typeface="+mj-lt"/>
                <a:cs typeface="+mj-lt"/>
              </a:rPr>
            </a:br>
            <a:r>
              <a:rPr lang="en-US" sz="3200" b="1">
                <a:solidFill>
                  <a:schemeClr val="tx2"/>
                </a:solidFill>
                <a:cs typeface="Calibri Light" panose="020F0302020204030204"/>
              </a:rPr>
              <a:t>Hva kjenner jeg?</a:t>
            </a:r>
            <a:br>
              <a:rPr lang="en-US" sz="3200" b="1">
                <a:cs typeface="Calibri Light" panose="020F0302020204030204"/>
              </a:rPr>
            </a:br>
            <a:r>
              <a:rPr lang="en-US" sz="3200" b="1">
                <a:solidFill>
                  <a:schemeClr val="tx2"/>
                </a:solidFill>
                <a:cs typeface="Calibri Light" panose="020F0302020204030204"/>
              </a:rPr>
              <a:t>Hva trenger jeg?</a:t>
            </a:r>
          </a:p>
        </p:txBody>
      </p:sp>
      <p:pic>
        <p:nvPicPr>
          <p:cNvPr id="9" name="Bilde 9" descr="Et bilde som inneholder innendørs, bord, liten, bolle&#10;&#10;Automatisk generert beskrivelse">
            <a:extLst>
              <a:ext uri="{FF2B5EF4-FFF2-40B4-BE49-F238E27FC236}">
                <a16:creationId xmlns:a16="http://schemas.microsoft.com/office/drawing/2014/main" id="{3B987C93-A98E-47BA-9482-62D9493733FF}"/>
              </a:ext>
            </a:extLst>
          </p:cNvPr>
          <p:cNvPicPr>
            <a:picLocks noChangeAspect="1"/>
          </p:cNvPicPr>
          <p:nvPr/>
        </p:nvPicPr>
        <p:blipFill>
          <a:blip r:embed="rId3"/>
          <a:stretch>
            <a:fillRect/>
          </a:stretch>
        </p:blipFill>
        <p:spPr>
          <a:xfrm>
            <a:off x="29258" y="1273483"/>
            <a:ext cx="8997350" cy="3730846"/>
          </a:xfrm>
          <a:prstGeom prst="rect">
            <a:avLst/>
          </a:prstGeom>
        </p:spPr>
      </p:pic>
      <p:sp>
        <p:nvSpPr>
          <p:cNvPr id="2" name="TekstSylinder 1">
            <a:extLst>
              <a:ext uri="{FF2B5EF4-FFF2-40B4-BE49-F238E27FC236}">
                <a16:creationId xmlns:a16="http://schemas.microsoft.com/office/drawing/2014/main" id="{69AA9672-71B9-4B3D-86CA-C14CBF907528}"/>
              </a:ext>
            </a:extLst>
          </p:cNvPr>
          <p:cNvSpPr txBox="1"/>
          <p:nvPr/>
        </p:nvSpPr>
        <p:spPr>
          <a:xfrm>
            <a:off x="31191" y="4695215"/>
            <a:ext cx="5201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rgbClr val="0563C1"/>
                </a:solidFill>
                <a:cs typeface="Segoe UI"/>
                <a:hlinkClick r:id="rId4"/>
              </a:rPr>
              <a:t>https://www.youtube.com/watch?v=ps3h-FxxAss</a:t>
            </a:r>
          </a:p>
        </p:txBody>
      </p:sp>
    </p:spTree>
    <p:extLst>
      <p:ext uri="{BB962C8B-B14F-4D97-AF65-F5344CB8AC3E}">
        <p14:creationId xmlns:p14="http://schemas.microsoft.com/office/powerpoint/2010/main" val="153532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Bilde 4" descr="Et bilde som inneholder person, sport, utendørs, spill&#10;&#10;Automatisk generert beskrivelse">
            <a:extLst>
              <a:ext uri="{FF2B5EF4-FFF2-40B4-BE49-F238E27FC236}">
                <a16:creationId xmlns:a16="http://schemas.microsoft.com/office/drawing/2014/main" id="{F30A0940-CB6A-4E24-B6B4-8BD0FBAFEAAA}"/>
              </a:ext>
            </a:extLst>
          </p:cNvPr>
          <p:cNvPicPr>
            <a:picLocks noChangeAspect="1"/>
          </p:cNvPicPr>
          <p:nvPr/>
        </p:nvPicPr>
        <p:blipFill>
          <a:blip r:embed="rId3"/>
          <a:stretch>
            <a:fillRect/>
          </a:stretch>
        </p:blipFill>
        <p:spPr>
          <a:xfrm>
            <a:off x="3177057" y="1003652"/>
            <a:ext cx="3016368" cy="2291525"/>
          </a:xfrm>
          <a:prstGeom prst="rect">
            <a:avLst/>
          </a:prstGeom>
        </p:spPr>
      </p:pic>
      <p:pic>
        <p:nvPicPr>
          <p:cNvPr id="6" name="Bilde 6" descr="Et bilde som inneholder person, innendørs, klær, liten&#10;&#10;Automatisk generert beskrivelse">
            <a:extLst>
              <a:ext uri="{FF2B5EF4-FFF2-40B4-BE49-F238E27FC236}">
                <a16:creationId xmlns:a16="http://schemas.microsoft.com/office/drawing/2014/main" id="{0C41A289-5A05-4DF7-82B3-D8CA0AABF959}"/>
              </a:ext>
            </a:extLst>
          </p:cNvPr>
          <p:cNvPicPr>
            <a:picLocks noChangeAspect="1"/>
          </p:cNvPicPr>
          <p:nvPr/>
        </p:nvPicPr>
        <p:blipFill>
          <a:blip r:embed="rId4"/>
          <a:stretch>
            <a:fillRect/>
          </a:stretch>
        </p:blipFill>
        <p:spPr>
          <a:xfrm>
            <a:off x="6277156" y="1000105"/>
            <a:ext cx="2628181" cy="1996695"/>
          </a:xfrm>
          <a:prstGeom prst="rect">
            <a:avLst/>
          </a:prstGeom>
        </p:spPr>
      </p:pic>
      <p:pic>
        <p:nvPicPr>
          <p:cNvPr id="7" name="Bilde 8" descr="Et bilde som inneholder person, liten, innendørs, barn&#10;&#10;Automatisk generert beskrivelse">
            <a:extLst>
              <a:ext uri="{FF2B5EF4-FFF2-40B4-BE49-F238E27FC236}">
                <a16:creationId xmlns:a16="http://schemas.microsoft.com/office/drawing/2014/main" id="{1B229F2C-AB71-4F82-8D00-E97663E3605B}"/>
              </a:ext>
            </a:extLst>
          </p:cNvPr>
          <p:cNvPicPr>
            <a:picLocks noChangeAspect="1"/>
          </p:cNvPicPr>
          <p:nvPr/>
        </p:nvPicPr>
        <p:blipFill>
          <a:blip r:embed="rId5"/>
          <a:stretch>
            <a:fillRect/>
          </a:stretch>
        </p:blipFill>
        <p:spPr>
          <a:xfrm>
            <a:off x="353684" y="1004276"/>
            <a:ext cx="2743200" cy="2272352"/>
          </a:xfrm>
          <a:prstGeom prst="rect">
            <a:avLst/>
          </a:prstGeom>
        </p:spPr>
      </p:pic>
      <p:pic>
        <p:nvPicPr>
          <p:cNvPr id="9" name="Bilde 9" descr="Et bilde som inneholder person, jente, liten, innendørs&#10;&#10;Automatisk generert beskrivelse">
            <a:extLst>
              <a:ext uri="{FF2B5EF4-FFF2-40B4-BE49-F238E27FC236}">
                <a16:creationId xmlns:a16="http://schemas.microsoft.com/office/drawing/2014/main" id="{77E18081-5985-4AC0-BAC1-6DCB17C90777}"/>
              </a:ext>
            </a:extLst>
          </p:cNvPr>
          <p:cNvPicPr>
            <a:picLocks noChangeAspect="1"/>
          </p:cNvPicPr>
          <p:nvPr/>
        </p:nvPicPr>
        <p:blipFill rotWithShape="1">
          <a:blip r:embed="rId6"/>
          <a:srcRect l="12083" t="2170" r="25833" b="676"/>
          <a:stretch/>
        </p:blipFill>
        <p:spPr>
          <a:xfrm>
            <a:off x="353685" y="3371198"/>
            <a:ext cx="2744330" cy="2645100"/>
          </a:xfrm>
          <a:prstGeom prst="rect">
            <a:avLst/>
          </a:prstGeom>
        </p:spPr>
      </p:pic>
      <p:pic>
        <p:nvPicPr>
          <p:cNvPr id="10" name="Bilde 14" descr="Et bilde som inneholder person, jente, barn, liten&#10;&#10;Automatisk generert beskrivelse">
            <a:extLst>
              <a:ext uri="{FF2B5EF4-FFF2-40B4-BE49-F238E27FC236}">
                <a16:creationId xmlns:a16="http://schemas.microsoft.com/office/drawing/2014/main" id="{EC82351B-9CD9-41D7-B513-9368CBA485CA}"/>
              </a:ext>
            </a:extLst>
          </p:cNvPr>
          <p:cNvPicPr>
            <a:picLocks noChangeAspect="1"/>
          </p:cNvPicPr>
          <p:nvPr/>
        </p:nvPicPr>
        <p:blipFill>
          <a:blip r:embed="rId7"/>
          <a:stretch>
            <a:fillRect/>
          </a:stretch>
        </p:blipFill>
        <p:spPr>
          <a:xfrm>
            <a:off x="3186022" y="3379161"/>
            <a:ext cx="3016370" cy="2633645"/>
          </a:xfrm>
          <a:prstGeom prst="rect">
            <a:avLst/>
          </a:prstGeom>
        </p:spPr>
      </p:pic>
      <p:pic>
        <p:nvPicPr>
          <p:cNvPr id="2" name="Bilde 2" descr="Et bilde som inneholder person, innendørs, slips, ung&#10;&#10;Automatisk generert beskrivelse">
            <a:extLst>
              <a:ext uri="{FF2B5EF4-FFF2-40B4-BE49-F238E27FC236}">
                <a16:creationId xmlns:a16="http://schemas.microsoft.com/office/drawing/2014/main" id="{277F7488-D4F0-403B-9CC6-99F0F110E5DD}"/>
              </a:ext>
            </a:extLst>
          </p:cNvPr>
          <p:cNvPicPr>
            <a:picLocks noChangeAspect="1"/>
          </p:cNvPicPr>
          <p:nvPr/>
        </p:nvPicPr>
        <p:blipFill rotWithShape="1">
          <a:blip r:embed="rId8"/>
          <a:srcRect l="7853" r="524" b="1252"/>
          <a:stretch/>
        </p:blipFill>
        <p:spPr>
          <a:xfrm>
            <a:off x="6277155" y="3089607"/>
            <a:ext cx="2628424" cy="1608025"/>
          </a:xfrm>
          <a:prstGeom prst="rect">
            <a:avLst/>
          </a:prstGeom>
        </p:spPr>
      </p:pic>
    </p:spTree>
    <p:extLst>
      <p:ext uri="{BB962C8B-B14F-4D97-AF65-F5344CB8AC3E}">
        <p14:creationId xmlns:p14="http://schemas.microsoft.com/office/powerpoint/2010/main" val="332876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9B304D0-7765-4CF9-A161-1DC0BFE5C15C}"/>
              </a:ext>
            </a:extLst>
          </p:cNvPr>
          <p:cNvSpPr>
            <a:spLocks noGrp="1"/>
          </p:cNvSpPr>
          <p:nvPr>
            <p:ph type="title"/>
          </p:nvPr>
        </p:nvSpPr>
        <p:spPr>
          <a:xfrm>
            <a:off x="6569468" y="1852884"/>
            <a:ext cx="2458072" cy="3261882"/>
          </a:xfrm>
        </p:spPr>
        <p:txBody>
          <a:bodyPr/>
          <a:lstStyle/>
          <a:p>
            <a:r>
              <a:rPr lang="en-US" sz="4400">
                <a:cs typeface="Calibri Light"/>
              </a:rPr>
              <a:t>Være</a:t>
            </a:r>
            <a:r>
              <a:rPr lang="en-US" sz="4400" b="1">
                <a:cs typeface="Calibri Light"/>
              </a:rPr>
              <a:t> i</a:t>
            </a:r>
            <a:br>
              <a:rPr lang="en-US" sz="4400" b="1">
                <a:cs typeface="Calibri Light"/>
              </a:rPr>
            </a:br>
            <a:r>
              <a:rPr lang="en-US" sz="4400" b="1">
                <a:cs typeface="Calibri Light"/>
              </a:rPr>
              <a:t>bevegelse</a:t>
            </a:r>
          </a:p>
        </p:txBody>
      </p:sp>
      <p:pic>
        <p:nvPicPr>
          <p:cNvPr id="2" name="Bilde 2" descr="Et bilde som inneholder utendørs, bilvei, trampoline, gress&#10;&#10;Automatisk generert beskrivelse">
            <a:extLst>
              <a:ext uri="{FF2B5EF4-FFF2-40B4-BE49-F238E27FC236}">
                <a16:creationId xmlns:a16="http://schemas.microsoft.com/office/drawing/2014/main" id="{555041DC-7669-40AD-A7B2-E4E41C30CD58}"/>
              </a:ext>
            </a:extLst>
          </p:cNvPr>
          <p:cNvPicPr>
            <a:picLocks noChangeAspect="1"/>
          </p:cNvPicPr>
          <p:nvPr/>
        </p:nvPicPr>
        <p:blipFill>
          <a:blip r:embed="rId3"/>
          <a:stretch>
            <a:fillRect/>
          </a:stretch>
        </p:blipFill>
        <p:spPr>
          <a:xfrm>
            <a:off x="655608" y="3990338"/>
            <a:ext cx="2743200" cy="2471665"/>
          </a:xfrm>
          <a:prstGeom prst="rect">
            <a:avLst/>
          </a:prstGeom>
        </p:spPr>
      </p:pic>
      <p:pic>
        <p:nvPicPr>
          <p:cNvPr id="3" name="Bilde 8" descr="Et bilde som inneholder utendørs, mann, ridning, drar&#10;&#10;Automatisk generert beskrivelse">
            <a:extLst>
              <a:ext uri="{FF2B5EF4-FFF2-40B4-BE49-F238E27FC236}">
                <a16:creationId xmlns:a16="http://schemas.microsoft.com/office/drawing/2014/main" id="{A81DF483-B549-413A-A2FB-710E72327C9B}"/>
              </a:ext>
            </a:extLst>
          </p:cNvPr>
          <p:cNvPicPr>
            <a:picLocks noChangeAspect="1"/>
          </p:cNvPicPr>
          <p:nvPr/>
        </p:nvPicPr>
        <p:blipFill>
          <a:blip r:embed="rId4"/>
          <a:stretch>
            <a:fillRect/>
          </a:stretch>
        </p:blipFill>
        <p:spPr>
          <a:xfrm>
            <a:off x="655608" y="1388035"/>
            <a:ext cx="2743200" cy="2471665"/>
          </a:xfrm>
          <a:prstGeom prst="rect">
            <a:avLst/>
          </a:prstGeom>
        </p:spPr>
      </p:pic>
      <p:pic>
        <p:nvPicPr>
          <p:cNvPr id="9" name="Bilde 9" descr="Et bilde som inneholder gress, utendørs, ridning, felt&#10;&#10;Automatisk generert beskrivelse">
            <a:extLst>
              <a:ext uri="{FF2B5EF4-FFF2-40B4-BE49-F238E27FC236}">
                <a16:creationId xmlns:a16="http://schemas.microsoft.com/office/drawing/2014/main" id="{57332666-16A7-4A3F-8B95-4A2505112955}"/>
              </a:ext>
            </a:extLst>
          </p:cNvPr>
          <p:cNvPicPr>
            <a:picLocks noChangeAspect="1"/>
          </p:cNvPicPr>
          <p:nvPr/>
        </p:nvPicPr>
        <p:blipFill>
          <a:blip r:embed="rId5"/>
          <a:stretch>
            <a:fillRect/>
          </a:stretch>
        </p:blipFill>
        <p:spPr>
          <a:xfrm>
            <a:off x="3531079" y="1388036"/>
            <a:ext cx="2743200" cy="2471665"/>
          </a:xfrm>
          <a:prstGeom prst="rect">
            <a:avLst/>
          </a:prstGeom>
        </p:spPr>
      </p:pic>
      <p:pic>
        <p:nvPicPr>
          <p:cNvPr id="10" name="Bilde 10" descr="Et bilde som inneholder tegning&#10;&#10;Automatisk generert beskrivelse">
            <a:extLst>
              <a:ext uri="{FF2B5EF4-FFF2-40B4-BE49-F238E27FC236}">
                <a16:creationId xmlns:a16="http://schemas.microsoft.com/office/drawing/2014/main" id="{499063FD-ACC9-4435-B1A1-4C888A30E374}"/>
              </a:ext>
            </a:extLst>
          </p:cNvPr>
          <p:cNvPicPr>
            <a:picLocks noChangeAspect="1"/>
          </p:cNvPicPr>
          <p:nvPr/>
        </p:nvPicPr>
        <p:blipFill>
          <a:blip r:embed="rId6"/>
          <a:stretch>
            <a:fillRect/>
          </a:stretch>
        </p:blipFill>
        <p:spPr>
          <a:xfrm>
            <a:off x="3531079" y="3990338"/>
            <a:ext cx="2743200" cy="2471665"/>
          </a:xfrm>
          <a:prstGeom prst="rect">
            <a:avLst/>
          </a:prstGeom>
        </p:spPr>
      </p:pic>
    </p:spTree>
    <p:extLst>
      <p:ext uri="{BB962C8B-B14F-4D97-AF65-F5344CB8AC3E}">
        <p14:creationId xmlns:p14="http://schemas.microsoft.com/office/powerpoint/2010/main" val="402736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F9100BF-6443-4D81-910A-019F3B90C549}"/>
              </a:ext>
            </a:extLst>
          </p:cNvPr>
          <p:cNvSpPr>
            <a:spLocks noGrp="1"/>
          </p:cNvSpPr>
          <p:nvPr>
            <p:ph type="title"/>
          </p:nvPr>
        </p:nvSpPr>
        <p:spPr>
          <a:xfrm>
            <a:off x="3285340" y="1177150"/>
            <a:ext cx="2588822" cy="4656484"/>
          </a:xfrm>
        </p:spPr>
        <p:txBody>
          <a:bodyPr>
            <a:normAutofit/>
          </a:bodyPr>
          <a:lstStyle/>
          <a:p>
            <a:pPr algn="ctr"/>
            <a:r>
              <a:rPr lang="en-US" sz="3200">
                <a:cs typeface="Calibri Light"/>
              </a:rPr>
              <a:t>Være </a:t>
            </a:r>
            <a:br>
              <a:rPr lang="en-US" sz="3200">
                <a:cs typeface="Calibri Light"/>
              </a:rPr>
            </a:br>
            <a:r>
              <a:rPr lang="en-US" sz="3200" b="1">
                <a:cs typeface="Calibri Light"/>
              </a:rPr>
              <a:t>oppmerksom</a:t>
            </a:r>
            <a:r>
              <a:rPr lang="en-US" sz="3200">
                <a:cs typeface="Calibri Light"/>
              </a:rPr>
              <a:t>  </a:t>
            </a:r>
            <a:br>
              <a:rPr lang="en-US" sz="3200">
                <a:cs typeface="Calibri Light"/>
              </a:rPr>
            </a:br>
            <a:endParaRPr lang="nb-NO" sz="3200">
              <a:cs typeface="Calibri Light" panose="020F0302020204030204"/>
            </a:endParaRPr>
          </a:p>
        </p:txBody>
      </p:sp>
      <p:pic>
        <p:nvPicPr>
          <p:cNvPr id="2" name="Bilde 2" descr="Et bilde som inneholder person, gress, utendørs, mann&#10;&#10;Automatisk generert beskrivelse">
            <a:extLst>
              <a:ext uri="{FF2B5EF4-FFF2-40B4-BE49-F238E27FC236}">
                <a16:creationId xmlns:a16="http://schemas.microsoft.com/office/drawing/2014/main" id="{C72B2094-D7C6-4565-B222-E28F5A54CF97}"/>
              </a:ext>
            </a:extLst>
          </p:cNvPr>
          <p:cNvPicPr>
            <a:picLocks noChangeAspect="1"/>
          </p:cNvPicPr>
          <p:nvPr/>
        </p:nvPicPr>
        <p:blipFill>
          <a:blip r:embed="rId3"/>
          <a:stretch>
            <a:fillRect/>
          </a:stretch>
        </p:blipFill>
        <p:spPr>
          <a:xfrm>
            <a:off x="483080" y="4047847"/>
            <a:ext cx="2743200" cy="2471665"/>
          </a:xfrm>
          <a:prstGeom prst="rect">
            <a:avLst/>
          </a:prstGeom>
        </p:spPr>
      </p:pic>
      <p:pic>
        <p:nvPicPr>
          <p:cNvPr id="3" name="Bilde 8" descr="Et bilde som inneholder person, utendørs, gjerde, liten&#10;&#10;Automatisk generert beskrivelse">
            <a:extLst>
              <a:ext uri="{FF2B5EF4-FFF2-40B4-BE49-F238E27FC236}">
                <a16:creationId xmlns:a16="http://schemas.microsoft.com/office/drawing/2014/main" id="{6F0F947D-76B1-4D96-AECA-E3B138C1268D}"/>
              </a:ext>
            </a:extLst>
          </p:cNvPr>
          <p:cNvPicPr>
            <a:picLocks noChangeAspect="1"/>
          </p:cNvPicPr>
          <p:nvPr/>
        </p:nvPicPr>
        <p:blipFill>
          <a:blip r:embed="rId4"/>
          <a:stretch>
            <a:fillRect/>
          </a:stretch>
        </p:blipFill>
        <p:spPr>
          <a:xfrm>
            <a:off x="5874588" y="2854526"/>
            <a:ext cx="2743200" cy="2471665"/>
          </a:xfrm>
          <a:prstGeom prst="rect">
            <a:avLst/>
          </a:prstGeom>
        </p:spPr>
      </p:pic>
      <p:pic>
        <p:nvPicPr>
          <p:cNvPr id="9" name="Bilde 9" descr="Et bilde som inneholder fugl, utendørs, sitter, liten&#10;&#10;Automatisk generert beskrivelse">
            <a:extLst>
              <a:ext uri="{FF2B5EF4-FFF2-40B4-BE49-F238E27FC236}">
                <a16:creationId xmlns:a16="http://schemas.microsoft.com/office/drawing/2014/main" id="{1EBCBF7C-2030-4B16-AA83-D8F5ED7DC657}"/>
              </a:ext>
            </a:extLst>
          </p:cNvPr>
          <p:cNvPicPr>
            <a:picLocks noChangeAspect="1"/>
          </p:cNvPicPr>
          <p:nvPr/>
        </p:nvPicPr>
        <p:blipFill>
          <a:blip r:embed="rId5"/>
          <a:stretch>
            <a:fillRect/>
          </a:stretch>
        </p:blipFill>
        <p:spPr>
          <a:xfrm>
            <a:off x="5860210" y="237847"/>
            <a:ext cx="2743200" cy="2471665"/>
          </a:xfrm>
          <a:prstGeom prst="rect">
            <a:avLst/>
          </a:prstGeom>
        </p:spPr>
      </p:pic>
      <p:pic>
        <p:nvPicPr>
          <p:cNvPr id="10" name="Bilde 10" descr="Et bilde som inneholder frukt, fugl&#10;&#10;Automatisk generert beskrivelse">
            <a:extLst>
              <a:ext uri="{FF2B5EF4-FFF2-40B4-BE49-F238E27FC236}">
                <a16:creationId xmlns:a16="http://schemas.microsoft.com/office/drawing/2014/main" id="{AAD99029-E784-46EC-9E8F-1434C2DA471D}"/>
              </a:ext>
            </a:extLst>
          </p:cNvPr>
          <p:cNvPicPr>
            <a:picLocks noChangeAspect="1"/>
          </p:cNvPicPr>
          <p:nvPr/>
        </p:nvPicPr>
        <p:blipFill>
          <a:blip r:embed="rId6"/>
          <a:stretch>
            <a:fillRect/>
          </a:stretch>
        </p:blipFill>
        <p:spPr>
          <a:xfrm>
            <a:off x="483079" y="1445544"/>
            <a:ext cx="2743200" cy="2471665"/>
          </a:xfrm>
          <a:prstGeom prst="rect">
            <a:avLst/>
          </a:prstGeom>
        </p:spPr>
      </p:pic>
    </p:spTree>
    <p:extLst>
      <p:ext uri="{BB962C8B-B14F-4D97-AF65-F5344CB8AC3E}">
        <p14:creationId xmlns:p14="http://schemas.microsoft.com/office/powerpoint/2010/main" val="193409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1E50C3B-8938-4CE4-9E36-EF158BBF3A09}"/>
              </a:ext>
            </a:extLst>
          </p:cNvPr>
          <p:cNvSpPr>
            <a:spLocks noGrp="1"/>
          </p:cNvSpPr>
          <p:nvPr>
            <p:ph type="title"/>
          </p:nvPr>
        </p:nvSpPr>
        <p:spPr>
          <a:xfrm>
            <a:off x="2480209" y="386395"/>
            <a:ext cx="4429124" cy="803354"/>
          </a:xfrm>
        </p:spPr>
        <p:txBody>
          <a:bodyPr vert="horz" lIns="91440" tIns="45720" rIns="91440" bIns="45720" rtlCol="0" anchor="ctr">
            <a:noAutofit/>
          </a:bodyPr>
          <a:lstStyle/>
          <a:p>
            <a:pPr algn="ctr"/>
            <a:r>
              <a:rPr lang="nb-NO" sz="4000" b="1">
                <a:solidFill>
                  <a:schemeClr val="accent1"/>
                </a:solidFill>
                <a:ea typeface="+mj-lt"/>
                <a:cs typeface="+mj-lt"/>
              </a:rPr>
              <a:t>Samling 1</a:t>
            </a:r>
            <a:r>
              <a:rPr lang="nb-NO" sz="4000">
                <a:solidFill>
                  <a:schemeClr val="accent1"/>
                </a:solidFill>
                <a:ea typeface="+mj-lt"/>
                <a:cs typeface="+mj-lt"/>
              </a:rPr>
              <a:t> </a:t>
            </a:r>
            <a:br>
              <a:rPr lang="nb-NO" sz="4000">
                <a:solidFill>
                  <a:schemeClr val="accent1"/>
                </a:solidFill>
                <a:ea typeface="+mj-lt"/>
                <a:cs typeface="+mj-lt"/>
              </a:rPr>
            </a:br>
            <a:r>
              <a:rPr lang="nb-NO" sz="4000">
                <a:solidFill>
                  <a:schemeClr val="accent1"/>
                </a:solidFill>
                <a:ea typeface="+mj-lt"/>
                <a:cs typeface="+mj-lt"/>
              </a:rPr>
              <a:t>MAT</a:t>
            </a:r>
            <a:endParaRPr lang="nb-NO" sz="4000">
              <a:solidFill>
                <a:schemeClr val="accent1"/>
              </a:solidFill>
            </a:endParaRPr>
          </a:p>
        </p:txBody>
      </p:sp>
      <p:pic>
        <p:nvPicPr>
          <p:cNvPr id="2" name="Bilde 2" descr="Et bilde som inneholder tallerken, mat, bord, innendørs&#10;&#10;Automatisk generert beskrivelse">
            <a:extLst>
              <a:ext uri="{FF2B5EF4-FFF2-40B4-BE49-F238E27FC236}">
                <a16:creationId xmlns:a16="http://schemas.microsoft.com/office/drawing/2014/main" id="{B085FB73-9825-4EA9-BE13-1A590A3A810B}"/>
              </a:ext>
            </a:extLst>
          </p:cNvPr>
          <p:cNvPicPr>
            <a:picLocks noChangeAspect="1"/>
          </p:cNvPicPr>
          <p:nvPr/>
        </p:nvPicPr>
        <p:blipFill>
          <a:blip r:embed="rId3"/>
          <a:stretch>
            <a:fillRect/>
          </a:stretch>
        </p:blipFill>
        <p:spPr>
          <a:xfrm>
            <a:off x="3272287" y="3636239"/>
            <a:ext cx="2743200" cy="2547257"/>
          </a:xfrm>
          <a:prstGeom prst="rect">
            <a:avLst/>
          </a:prstGeom>
        </p:spPr>
      </p:pic>
      <p:pic>
        <p:nvPicPr>
          <p:cNvPr id="3" name="Bilde 3" descr="Et bilde som inneholder kake, mat, bord, person&#10;&#10;Automatisk generert beskrivelse">
            <a:extLst>
              <a:ext uri="{FF2B5EF4-FFF2-40B4-BE49-F238E27FC236}">
                <a16:creationId xmlns:a16="http://schemas.microsoft.com/office/drawing/2014/main" id="{64B8577E-5D8C-46EB-9467-89680297A66C}"/>
              </a:ext>
            </a:extLst>
          </p:cNvPr>
          <p:cNvPicPr>
            <a:picLocks noChangeAspect="1"/>
          </p:cNvPicPr>
          <p:nvPr/>
        </p:nvPicPr>
        <p:blipFill>
          <a:blip r:embed="rId4"/>
          <a:stretch>
            <a:fillRect/>
          </a:stretch>
        </p:blipFill>
        <p:spPr>
          <a:xfrm>
            <a:off x="6162136" y="1469813"/>
            <a:ext cx="2743200" cy="1830106"/>
          </a:xfrm>
          <a:prstGeom prst="rect">
            <a:avLst/>
          </a:prstGeom>
        </p:spPr>
      </p:pic>
      <p:pic>
        <p:nvPicPr>
          <p:cNvPr id="4" name="Bilde 4" descr="Et bilde som inneholder klær, innendørs, bord, sitter&#10;&#10;Automatisk generert beskrivelse">
            <a:extLst>
              <a:ext uri="{FF2B5EF4-FFF2-40B4-BE49-F238E27FC236}">
                <a16:creationId xmlns:a16="http://schemas.microsoft.com/office/drawing/2014/main" id="{9A92FE82-9C85-40DC-B230-C65A7B40C203}"/>
              </a:ext>
            </a:extLst>
          </p:cNvPr>
          <p:cNvPicPr>
            <a:picLocks noChangeAspect="1"/>
          </p:cNvPicPr>
          <p:nvPr/>
        </p:nvPicPr>
        <p:blipFill>
          <a:blip r:embed="rId5"/>
          <a:stretch>
            <a:fillRect/>
          </a:stretch>
        </p:blipFill>
        <p:spPr>
          <a:xfrm>
            <a:off x="238664" y="3443532"/>
            <a:ext cx="2843841" cy="2752870"/>
          </a:xfrm>
          <a:prstGeom prst="rect">
            <a:avLst/>
          </a:prstGeom>
        </p:spPr>
      </p:pic>
      <p:pic>
        <p:nvPicPr>
          <p:cNvPr id="10" name="Bilde 14" descr="Et bilde som inneholder mat, frukt&#10;&#10;Automatisk generert beskrivelse">
            <a:extLst>
              <a:ext uri="{FF2B5EF4-FFF2-40B4-BE49-F238E27FC236}">
                <a16:creationId xmlns:a16="http://schemas.microsoft.com/office/drawing/2014/main" id="{972CE110-E265-4BBD-B2CE-BC075E112D0A}"/>
              </a:ext>
            </a:extLst>
          </p:cNvPr>
          <p:cNvPicPr>
            <a:picLocks noChangeAspect="1"/>
          </p:cNvPicPr>
          <p:nvPr/>
        </p:nvPicPr>
        <p:blipFill>
          <a:blip r:embed="rId6"/>
          <a:stretch>
            <a:fillRect/>
          </a:stretch>
        </p:blipFill>
        <p:spPr>
          <a:xfrm>
            <a:off x="197557" y="1473051"/>
            <a:ext cx="2929440" cy="1756987"/>
          </a:xfrm>
          <a:prstGeom prst="rect">
            <a:avLst/>
          </a:prstGeom>
        </p:spPr>
      </p:pic>
      <p:pic>
        <p:nvPicPr>
          <p:cNvPr id="18" name="Bilde 18" descr="Et bilde som inneholder smørbrød, mat, rett, bord&#10;&#10;Automatisk generert beskrivelse">
            <a:extLst>
              <a:ext uri="{FF2B5EF4-FFF2-40B4-BE49-F238E27FC236}">
                <a16:creationId xmlns:a16="http://schemas.microsoft.com/office/drawing/2014/main" id="{D8D9A6F4-7FB0-46E4-8E85-DE2F26A13B8A}"/>
              </a:ext>
            </a:extLst>
          </p:cNvPr>
          <p:cNvPicPr>
            <a:picLocks noChangeAspect="1"/>
          </p:cNvPicPr>
          <p:nvPr/>
        </p:nvPicPr>
        <p:blipFill>
          <a:blip r:embed="rId7"/>
          <a:stretch>
            <a:fillRect/>
          </a:stretch>
        </p:blipFill>
        <p:spPr>
          <a:xfrm>
            <a:off x="6162136" y="3415245"/>
            <a:ext cx="2743200" cy="2022410"/>
          </a:xfrm>
          <a:prstGeom prst="rect">
            <a:avLst/>
          </a:prstGeom>
        </p:spPr>
      </p:pic>
      <p:pic>
        <p:nvPicPr>
          <p:cNvPr id="19" name="Bilde 21" descr="Et bilde som inneholder tallerken, mat, bord, frukt&#10;&#10;Automatisk generert beskrivelse">
            <a:extLst>
              <a:ext uri="{FF2B5EF4-FFF2-40B4-BE49-F238E27FC236}">
                <a16:creationId xmlns:a16="http://schemas.microsoft.com/office/drawing/2014/main" id="{A4C49C31-6ED3-409A-B8EA-88B1722D326D}"/>
              </a:ext>
            </a:extLst>
          </p:cNvPr>
          <p:cNvPicPr>
            <a:picLocks noChangeAspect="1"/>
          </p:cNvPicPr>
          <p:nvPr/>
        </p:nvPicPr>
        <p:blipFill>
          <a:blip r:embed="rId8"/>
          <a:stretch>
            <a:fillRect/>
          </a:stretch>
        </p:blipFill>
        <p:spPr>
          <a:xfrm>
            <a:off x="3272286" y="1472770"/>
            <a:ext cx="2743200" cy="2043404"/>
          </a:xfrm>
          <a:prstGeom prst="rect">
            <a:avLst/>
          </a:prstGeom>
        </p:spPr>
      </p:pic>
    </p:spTree>
    <p:extLst>
      <p:ext uri="{BB962C8B-B14F-4D97-AF65-F5344CB8AC3E}">
        <p14:creationId xmlns:p14="http://schemas.microsoft.com/office/powerpoint/2010/main" val="49416324"/>
      </p:ext>
    </p:extLst>
  </p:cSld>
  <p:clrMapOvr>
    <a:masterClrMapping/>
  </p:clrMapOvr>
  <mc:AlternateContent xmlns:mc="http://schemas.openxmlformats.org/markup-compatibility/2006" xmlns:p14="http://schemas.microsoft.com/office/powerpoint/2010/main">
    <mc:Choice Requires="p14">
      <p:transition spd="slow" p14:dur="2000" advTm="14461"/>
    </mc:Choice>
    <mc:Fallback xmlns="">
      <p:transition spd="slow" advTm="1446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EC42E46-E68E-4231-8DDD-E98BB689150F}"/>
              </a:ext>
            </a:extLst>
          </p:cNvPr>
          <p:cNvSpPr>
            <a:spLocks noGrp="1"/>
          </p:cNvSpPr>
          <p:nvPr>
            <p:ph type="title"/>
          </p:nvPr>
        </p:nvSpPr>
        <p:spPr>
          <a:xfrm>
            <a:off x="122322" y="918357"/>
            <a:ext cx="2272521" cy="4383316"/>
          </a:xfrm>
        </p:spPr>
        <p:txBody>
          <a:bodyPr/>
          <a:lstStyle/>
          <a:p>
            <a:pPr algn="ctr"/>
            <a:r>
              <a:rPr lang="en-US" sz="4400">
                <a:cs typeface="Calibri Light"/>
              </a:rPr>
              <a:t>Fortsett </a:t>
            </a:r>
            <a:br>
              <a:rPr lang="en-US" sz="4400">
                <a:cs typeface="Calibri Light"/>
              </a:rPr>
            </a:br>
            <a:r>
              <a:rPr lang="en-US" sz="4400" b="1">
                <a:cs typeface="Calibri Light"/>
              </a:rPr>
              <a:t>å lære</a:t>
            </a:r>
            <a:endParaRPr lang="nb-NO" sz="4400" b="1">
              <a:cs typeface="Calibri Light" panose="020F0302020204030204"/>
            </a:endParaRPr>
          </a:p>
        </p:txBody>
      </p:sp>
      <p:pic>
        <p:nvPicPr>
          <p:cNvPr id="2" name="Bilde 7" descr="Et bilde som inneholder person, innendørs, barn, gutt&#10;&#10;Automatisk generert beskrivelse">
            <a:extLst>
              <a:ext uri="{FF2B5EF4-FFF2-40B4-BE49-F238E27FC236}">
                <a16:creationId xmlns:a16="http://schemas.microsoft.com/office/drawing/2014/main" id="{A68A37C5-4EF8-40F3-85E9-7B3FC22A0AD9}"/>
              </a:ext>
            </a:extLst>
          </p:cNvPr>
          <p:cNvPicPr>
            <a:picLocks noChangeAspect="1"/>
          </p:cNvPicPr>
          <p:nvPr/>
        </p:nvPicPr>
        <p:blipFill>
          <a:blip r:embed="rId3"/>
          <a:stretch>
            <a:fillRect/>
          </a:stretch>
        </p:blipFill>
        <p:spPr>
          <a:xfrm>
            <a:off x="3602966" y="3645281"/>
            <a:ext cx="2743200" cy="2471665"/>
          </a:xfrm>
          <a:prstGeom prst="rect">
            <a:avLst/>
          </a:prstGeom>
        </p:spPr>
      </p:pic>
      <p:pic>
        <p:nvPicPr>
          <p:cNvPr id="8" name="Bilde 8" descr="Et bilde som inneholder utendørs, gress, person, holder&#10;&#10;Automatisk generert beskrivelse">
            <a:extLst>
              <a:ext uri="{FF2B5EF4-FFF2-40B4-BE49-F238E27FC236}">
                <a16:creationId xmlns:a16="http://schemas.microsoft.com/office/drawing/2014/main" id="{9277504B-7552-4106-B05D-FA09E972FCA7}"/>
              </a:ext>
            </a:extLst>
          </p:cNvPr>
          <p:cNvPicPr>
            <a:picLocks noChangeAspect="1"/>
          </p:cNvPicPr>
          <p:nvPr/>
        </p:nvPicPr>
        <p:blipFill>
          <a:blip r:embed="rId4"/>
          <a:stretch>
            <a:fillRect/>
          </a:stretch>
        </p:blipFill>
        <p:spPr>
          <a:xfrm>
            <a:off x="2912853" y="1057357"/>
            <a:ext cx="2743200" cy="2471665"/>
          </a:xfrm>
          <a:prstGeom prst="rect">
            <a:avLst/>
          </a:prstGeom>
        </p:spPr>
      </p:pic>
      <p:pic>
        <p:nvPicPr>
          <p:cNvPr id="9" name="Bilde 9" descr="Et bilde som inneholder person, innendørs, elektronikk, kamera&#10;&#10;Automatisk generert beskrivelse">
            <a:extLst>
              <a:ext uri="{FF2B5EF4-FFF2-40B4-BE49-F238E27FC236}">
                <a16:creationId xmlns:a16="http://schemas.microsoft.com/office/drawing/2014/main" id="{9C0D81D3-9C22-41C1-A1FA-878420189F94}"/>
              </a:ext>
            </a:extLst>
          </p:cNvPr>
          <p:cNvPicPr>
            <a:picLocks noChangeAspect="1"/>
          </p:cNvPicPr>
          <p:nvPr/>
        </p:nvPicPr>
        <p:blipFill>
          <a:blip r:embed="rId5"/>
          <a:stretch>
            <a:fillRect/>
          </a:stretch>
        </p:blipFill>
        <p:spPr>
          <a:xfrm>
            <a:off x="5773947" y="309734"/>
            <a:ext cx="2743200" cy="2471665"/>
          </a:xfrm>
          <a:prstGeom prst="rect">
            <a:avLst/>
          </a:prstGeom>
        </p:spPr>
      </p:pic>
      <p:pic>
        <p:nvPicPr>
          <p:cNvPr id="10" name="Bilde 10" descr="Et bilde som inneholder brevhode, fargerik, innendørs, forskjellig&#10;&#10;Automatisk generert beskrivelse">
            <a:extLst>
              <a:ext uri="{FF2B5EF4-FFF2-40B4-BE49-F238E27FC236}">
                <a16:creationId xmlns:a16="http://schemas.microsoft.com/office/drawing/2014/main" id="{917B4B65-1D9B-415E-BB63-EC53FF5C3AF3}"/>
              </a:ext>
            </a:extLst>
          </p:cNvPr>
          <p:cNvPicPr>
            <a:picLocks noChangeAspect="1"/>
          </p:cNvPicPr>
          <p:nvPr/>
        </p:nvPicPr>
        <p:blipFill>
          <a:blip r:embed="rId6"/>
          <a:stretch>
            <a:fillRect/>
          </a:stretch>
        </p:blipFill>
        <p:spPr>
          <a:xfrm>
            <a:off x="741872" y="4076602"/>
            <a:ext cx="2743200" cy="2471665"/>
          </a:xfrm>
          <a:prstGeom prst="rect">
            <a:avLst/>
          </a:prstGeom>
        </p:spPr>
      </p:pic>
    </p:spTree>
    <p:extLst>
      <p:ext uri="{BB962C8B-B14F-4D97-AF65-F5344CB8AC3E}">
        <p14:creationId xmlns:p14="http://schemas.microsoft.com/office/powerpoint/2010/main" val="476245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utendørs, solnedgang, vann, sol&#10;&#10;Automatisk generert beskrivelse">
            <a:extLst>
              <a:ext uri="{FF2B5EF4-FFF2-40B4-BE49-F238E27FC236}">
                <a16:creationId xmlns:a16="http://schemas.microsoft.com/office/drawing/2014/main" id="{D5CEB11C-EBBF-42D4-A77F-7E9AEC557797}"/>
              </a:ext>
            </a:extLst>
          </p:cNvPr>
          <p:cNvPicPr>
            <a:picLocks noChangeAspect="1"/>
          </p:cNvPicPr>
          <p:nvPr/>
        </p:nvPicPr>
        <p:blipFill rotWithShape="1">
          <a:blip r:embed="rId3"/>
          <a:srcRect l="16182" r="17120" b="3"/>
          <a:stretch/>
        </p:blipFill>
        <p:spPr>
          <a:xfrm>
            <a:off x="351235" y="1029782"/>
            <a:ext cx="4006228" cy="5484520"/>
          </a:xfrm>
          <a:prstGeom prst="rect">
            <a:avLst/>
          </a:prstGeom>
          <a:noFill/>
        </p:spPr>
      </p:pic>
      <p:sp>
        <p:nvSpPr>
          <p:cNvPr id="4" name="Tittel 3">
            <a:extLst>
              <a:ext uri="{FF2B5EF4-FFF2-40B4-BE49-F238E27FC236}">
                <a16:creationId xmlns:a16="http://schemas.microsoft.com/office/drawing/2014/main" id="{728605A2-1526-4737-AB91-1BE2E824586C}"/>
              </a:ext>
            </a:extLst>
          </p:cNvPr>
          <p:cNvSpPr>
            <a:spLocks noGrp="1"/>
          </p:cNvSpPr>
          <p:nvPr>
            <p:ph type="title"/>
          </p:nvPr>
        </p:nvSpPr>
        <p:spPr>
          <a:xfrm>
            <a:off x="5010623" y="3189980"/>
            <a:ext cx="4429124" cy="688335"/>
          </a:xfrm>
        </p:spPr>
        <p:txBody>
          <a:bodyPr anchor="ctr">
            <a:noAutofit/>
          </a:bodyPr>
          <a:lstStyle/>
          <a:p>
            <a:r>
              <a:rPr lang="nb-NO" sz="9600" b="1"/>
              <a:t>Gi</a:t>
            </a:r>
          </a:p>
        </p:txBody>
      </p:sp>
    </p:spTree>
    <p:extLst>
      <p:ext uri="{BB962C8B-B14F-4D97-AF65-F5344CB8AC3E}">
        <p14:creationId xmlns:p14="http://schemas.microsoft.com/office/powerpoint/2010/main" val="298596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E96AA38-70EE-46A1-B729-674476284CA9}"/>
              </a:ext>
            </a:extLst>
          </p:cNvPr>
          <p:cNvSpPr>
            <a:spLocks noGrp="1"/>
          </p:cNvSpPr>
          <p:nvPr>
            <p:ph type="title"/>
          </p:nvPr>
        </p:nvSpPr>
        <p:spPr>
          <a:xfrm>
            <a:off x="409869" y="788961"/>
            <a:ext cx="2258143" cy="4268297"/>
          </a:xfrm>
        </p:spPr>
        <p:txBody>
          <a:bodyPr>
            <a:normAutofit/>
          </a:bodyPr>
          <a:lstStyle/>
          <a:p>
            <a:pPr algn="ctr"/>
            <a:r>
              <a:rPr lang="nb-NO" sz="4400" b="1">
                <a:ea typeface="+mj-lt"/>
                <a:cs typeface="+mj-lt"/>
              </a:rPr>
              <a:t>Knytte bånd</a:t>
            </a:r>
            <a:endParaRPr lang="nb-NO" sz="4400">
              <a:cs typeface="Calibri Light" panose="020F0302020204030204"/>
            </a:endParaRPr>
          </a:p>
        </p:txBody>
      </p:sp>
      <p:pic>
        <p:nvPicPr>
          <p:cNvPr id="10" name="Bilde 10" descr="Et bilde som inneholder person, utendørs, leker, stående&#10;&#10;Automatisk generert beskrivelse">
            <a:extLst>
              <a:ext uri="{FF2B5EF4-FFF2-40B4-BE49-F238E27FC236}">
                <a16:creationId xmlns:a16="http://schemas.microsoft.com/office/drawing/2014/main" id="{F4468438-B81D-4E75-8D99-3CE64B457CBC}"/>
              </a:ext>
            </a:extLst>
          </p:cNvPr>
          <p:cNvPicPr>
            <a:picLocks noChangeAspect="1"/>
          </p:cNvPicPr>
          <p:nvPr/>
        </p:nvPicPr>
        <p:blipFill>
          <a:blip r:embed="rId3"/>
          <a:stretch>
            <a:fillRect/>
          </a:stretch>
        </p:blipFill>
        <p:spPr>
          <a:xfrm>
            <a:off x="3257909" y="523561"/>
            <a:ext cx="2743200" cy="1900238"/>
          </a:xfrm>
          <a:prstGeom prst="rect">
            <a:avLst/>
          </a:prstGeom>
        </p:spPr>
      </p:pic>
      <p:pic>
        <p:nvPicPr>
          <p:cNvPr id="13" name="Bilde 13" descr="Et bilde som inneholder person, kvinne, kutte, kake&#10;&#10;Automatisk generert beskrivelse">
            <a:extLst>
              <a:ext uri="{FF2B5EF4-FFF2-40B4-BE49-F238E27FC236}">
                <a16:creationId xmlns:a16="http://schemas.microsoft.com/office/drawing/2014/main" id="{80AB963B-076C-4A01-AB40-15DE86ED1F1E}"/>
              </a:ext>
            </a:extLst>
          </p:cNvPr>
          <p:cNvPicPr>
            <a:picLocks noChangeAspect="1"/>
          </p:cNvPicPr>
          <p:nvPr/>
        </p:nvPicPr>
        <p:blipFill>
          <a:blip r:embed="rId4"/>
          <a:stretch>
            <a:fillRect/>
          </a:stretch>
        </p:blipFill>
        <p:spPr>
          <a:xfrm>
            <a:off x="3257909" y="2543354"/>
            <a:ext cx="2743200" cy="1828800"/>
          </a:xfrm>
          <a:prstGeom prst="rect">
            <a:avLst/>
          </a:prstGeom>
        </p:spPr>
      </p:pic>
      <p:pic>
        <p:nvPicPr>
          <p:cNvPr id="14" name="Bilde 14" descr="Et bilde som inneholder gress, utendørs, felt, leker&#10;&#10;Automatisk generert beskrivelse">
            <a:extLst>
              <a:ext uri="{FF2B5EF4-FFF2-40B4-BE49-F238E27FC236}">
                <a16:creationId xmlns:a16="http://schemas.microsoft.com/office/drawing/2014/main" id="{84A61D56-4576-4392-B807-1C838EF81418}"/>
              </a:ext>
            </a:extLst>
          </p:cNvPr>
          <p:cNvPicPr>
            <a:picLocks noChangeAspect="1"/>
          </p:cNvPicPr>
          <p:nvPr/>
        </p:nvPicPr>
        <p:blipFill>
          <a:blip r:embed="rId5"/>
          <a:stretch>
            <a:fillRect/>
          </a:stretch>
        </p:blipFill>
        <p:spPr>
          <a:xfrm>
            <a:off x="3257909" y="4513052"/>
            <a:ext cx="2743200" cy="1828800"/>
          </a:xfrm>
          <a:prstGeom prst="rect">
            <a:avLst/>
          </a:prstGeom>
        </p:spPr>
      </p:pic>
      <p:pic>
        <p:nvPicPr>
          <p:cNvPr id="15" name="Bilde 15" descr="Et bilde som inneholder person, pattedyr, utendørs, liten&#10;&#10;Automatisk generert beskrivelse">
            <a:extLst>
              <a:ext uri="{FF2B5EF4-FFF2-40B4-BE49-F238E27FC236}">
                <a16:creationId xmlns:a16="http://schemas.microsoft.com/office/drawing/2014/main" id="{EE5A0936-D9AE-4754-9E80-0C5DB33F7411}"/>
              </a:ext>
            </a:extLst>
          </p:cNvPr>
          <p:cNvPicPr>
            <a:picLocks noChangeAspect="1"/>
          </p:cNvPicPr>
          <p:nvPr/>
        </p:nvPicPr>
        <p:blipFill>
          <a:blip r:embed="rId6"/>
          <a:stretch>
            <a:fillRect/>
          </a:stretch>
        </p:blipFill>
        <p:spPr>
          <a:xfrm>
            <a:off x="6104626" y="3326882"/>
            <a:ext cx="2743200" cy="1814503"/>
          </a:xfrm>
          <a:prstGeom prst="rect">
            <a:avLst/>
          </a:prstGeom>
        </p:spPr>
      </p:pic>
      <p:pic>
        <p:nvPicPr>
          <p:cNvPr id="16" name="Bilde 16" descr="Et bilde som inneholder utendørs, snø, person, liten&#10;&#10;Automatisk generert beskrivelse">
            <a:extLst>
              <a:ext uri="{FF2B5EF4-FFF2-40B4-BE49-F238E27FC236}">
                <a16:creationId xmlns:a16="http://schemas.microsoft.com/office/drawing/2014/main" id="{6B390F2B-6850-45B1-BEC5-43CF6FFE4CC1}"/>
              </a:ext>
            </a:extLst>
          </p:cNvPr>
          <p:cNvPicPr>
            <a:picLocks noChangeAspect="1"/>
          </p:cNvPicPr>
          <p:nvPr/>
        </p:nvPicPr>
        <p:blipFill>
          <a:blip r:embed="rId7"/>
          <a:stretch>
            <a:fillRect/>
          </a:stretch>
        </p:blipFill>
        <p:spPr>
          <a:xfrm>
            <a:off x="6104627" y="1163091"/>
            <a:ext cx="2743200" cy="2058914"/>
          </a:xfrm>
          <a:prstGeom prst="rect">
            <a:avLst/>
          </a:prstGeom>
        </p:spPr>
      </p:pic>
    </p:spTree>
    <p:extLst>
      <p:ext uri="{BB962C8B-B14F-4D97-AF65-F5344CB8AC3E}">
        <p14:creationId xmlns:p14="http://schemas.microsoft.com/office/powerpoint/2010/main" val="231488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Bilde 5" descr="Et bilde som inneholder person, skjorte, holder, mann&#10;&#10;Automatisk generert beskrivelse">
            <a:extLst>
              <a:ext uri="{FF2B5EF4-FFF2-40B4-BE49-F238E27FC236}">
                <a16:creationId xmlns:a16="http://schemas.microsoft.com/office/drawing/2014/main" id="{FC773067-084A-4117-84BF-68B48F85C784}"/>
              </a:ext>
            </a:extLst>
          </p:cNvPr>
          <p:cNvPicPr>
            <a:picLocks noChangeAspect="1"/>
          </p:cNvPicPr>
          <p:nvPr/>
        </p:nvPicPr>
        <p:blipFill>
          <a:blip r:embed="rId3"/>
          <a:stretch>
            <a:fillRect/>
          </a:stretch>
        </p:blipFill>
        <p:spPr>
          <a:xfrm>
            <a:off x="138024" y="959811"/>
            <a:ext cx="8853575" cy="4492679"/>
          </a:xfrm>
          <a:prstGeom prst="rect">
            <a:avLst/>
          </a:prstGeom>
        </p:spPr>
      </p:pic>
      <p:sp>
        <p:nvSpPr>
          <p:cNvPr id="6" name="TekstSylinder 5">
            <a:extLst>
              <a:ext uri="{FF2B5EF4-FFF2-40B4-BE49-F238E27FC236}">
                <a16:creationId xmlns:a16="http://schemas.microsoft.com/office/drawing/2014/main" id="{D0CA8EA1-0920-4F73-A204-17E45C31F452}"/>
              </a:ext>
            </a:extLst>
          </p:cNvPr>
          <p:cNvSpPr txBox="1"/>
          <p:nvPr/>
        </p:nvSpPr>
        <p:spPr>
          <a:xfrm>
            <a:off x="1245079" y="5960852"/>
            <a:ext cx="4971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rgbClr val="0563C1"/>
                </a:solidFill>
                <a:cs typeface="Segoe UI"/>
                <a:hlinkClick r:id="rId4"/>
              </a:rPr>
              <a:t>https://www.youtube.com/watch?v=TZYUHUjaeZE</a:t>
            </a:r>
            <a:endParaRPr lang="nb-NO"/>
          </a:p>
        </p:txBody>
      </p:sp>
    </p:spTree>
    <p:extLst>
      <p:ext uri="{BB962C8B-B14F-4D97-AF65-F5344CB8AC3E}">
        <p14:creationId xmlns:p14="http://schemas.microsoft.com/office/powerpoint/2010/main" val="230292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E4EBE4D-B415-4F36-AE88-455B6650F4DE}"/>
              </a:ext>
            </a:extLst>
          </p:cNvPr>
          <p:cNvSpPr>
            <a:spLocks noGrp="1"/>
          </p:cNvSpPr>
          <p:nvPr>
            <p:ph type="body" sz="half" idx="11"/>
          </p:nvPr>
        </p:nvSpPr>
        <p:spPr>
          <a:xfrm>
            <a:off x="-129818" y="898452"/>
            <a:ext cx="7543448" cy="5804214"/>
          </a:xfrm>
        </p:spPr>
        <p:txBody>
          <a:bodyPr vert="horz" lIns="91440" tIns="45720" rIns="91440" bIns="45720" rtlCol="0" anchor="t">
            <a:normAutofit fontScale="70000" lnSpcReduction="20000"/>
          </a:bodyPr>
          <a:lstStyle/>
          <a:p>
            <a:r>
              <a:rPr lang="nb-NO" dirty="0">
                <a:latin typeface="Calibri"/>
                <a:cs typeface="Calibri"/>
              </a:rPr>
              <a:t>I dag har vi hatt samling om temaet MAT. Vi har snakket om hvorfor kroppen trenger mat , hva slags mat som er bra for kroppen vår og at kroppen vår trenger mat fra alle de 3 matvaregruppene  (tallerkenmodellen) til hvert måltid. 5 om dager har vi også snakket om, sett på bilder og lett etter frukt og grønnsaker på hvert bilde. Vann er den beste tørstedrikken og melk er fint til brødmåltidene. Her kommer en liten konkurranse til middagen eller kveldsmaten: Hvem klarer å få flest farger på tallerkenen sin? Har dere delt tallerkenen i 3 med en del fisk, kjøtt, egg, belgfrukter, en del fullkorn og poteter og en del med grønnsaker, frukt og bær? Vi så på Øysteins tegneblyant, hvor han tegnet masse mat. Til slutt fargela vi frukt og grønnsaker.</a:t>
            </a:r>
            <a:endParaRPr lang="nb-NO" dirty="0"/>
          </a:p>
          <a:p>
            <a:pPr marL="0" indent="0">
              <a:buNone/>
            </a:pPr>
            <a:endParaRPr lang="nb-NO">
              <a:latin typeface="Calibri"/>
              <a:cs typeface="Calibri"/>
            </a:endParaRPr>
          </a:p>
          <a:p>
            <a:r>
              <a:rPr lang="nb-NO" dirty="0">
                <a:latin typeface="Calibri"/>
                <a:cs typeface="Calibri"/>
              </a:rPr>
              <a:t>I dag har vi hatt samling om temaet  BEVEGELSE, LEK OG SKJERM. Vi har snakket om disse ordene hva de er og hva vi liker å gjøre og hva vi liker å se på skjerm (</a:t>
            </a:r>
            <a:r>
              <a:rPr lang="nb-NO" dirty="0" err="1">
                <a:latin typeface="Calibri"/>
                <a:cs typeface="Calibri"/>
              </a:rPr>
              <a:t>youtube</a:t>
            </a:r>
            <a:r>
              <a:rPr lang="nb-NO" dirty="0">
                <a:latin typeface="Calibri"/>
                <a:cs typeface="Calibri"/>
              </a:rPr>
              <a:t>, spille spill, se på barne-tv).  Vi har også snakket om hvorfor det er bra å bevege på kroppen. Hvordan vi kommer oss til barnehagen og skolen når vi begynner der, går det an å gå (trygg skolevei)? Det er lurt å begrense tiden vi sitter i ro foran skjerm og det er de voksne som har ansvar for det.  Til slutt danset vi </a:t>
            </a:r>
            <a:r>
              <a:rPr lang="nb-NO" dirty="0" err="1">
                <a:latin typeface="Calibri"/>
                <a:cs typeface="Calibri"/>
              </a:rPr>
              <a:t>BlimE</a:t>
            </a:r>
            <a:r>
              <a:rPr lang="nb-NO" dirty="0">
                <a:latin typeface="Calibri"/>
                <a:cs typeface="Calibri"/>
              </a:rPr>
              <a:t>-dansen og det var veldig gøy! </a:t>
            </a:r>
          </a:p>
          <a:p>
            <a:pPr marL="0" indent="0">
              <a:buNone/>
            </a:pPr>
            <a:endParaRPr lang="nb-NO">
              <a:latin typeface="Calibri"/>
              <a:cs typeface="Calibri"/>
            </a:endParaRPr>
          </a:p>
          <a:p>
            <a:r>
              <a:rPr lang="nb-NO" dirty="0">
                <a:latin typeface="Calibri"/>
                <a:cs typeface="Calibri"/>
              </a:rPr>
              <a:t>I dag har vi hatt samling om tema SØVN. Vi har snakket om hvorfor vi trenger å sove: vi trenger å lade kroppen og toppen. Vi vokser om natta og bearbeider dagens inntrykk. Vi har også snakket om hva som er gode vaner for søvn. Det anbefales for både små og store å legge bort skjerm minst 1 time før leggetid. Det er også lurt å legge seg til samme tid hver kveld, også i helgene. Gode vaner før leggetid kan være: å høre på en rolig sang, bli lest for eller lytte til lydbok og å snakke om dagen som har vært med en voksen. Vi hadde til slutt en avslappende øvelse til musikk, hvor vi la oss ned på gulvet og registrerte ulike kroppsdeler.  </a:t>
            </a:r>
          </a:p>
          <a:p>
            <a:pPr marL="0" indent="0">
              <a:buNone/>
            </a:pPr>
            <a:endParaRPr lang="nb-NO">
              <a:latin typeface="Calibri"/>
              <a:cs typeface="Calibri"/>
            </a:endParaRPr>
          </a:p>
          <a:p>
            <a:r>
              <a:rPr lang="nb-NO" dirty="0">
                <a:latin typeface="Calibri"/>
                <a:cs typeface="Calibri"/>
              </a:rPr>
              <a:t>I dag har vi snakket om hvilke FØLELSER vi har, hvordan de kan kjennes ut og hva som kan være lurt å gjøre når de kommer. Vi har også snakket om </a:t>
            </a:r>
            <a:r>
              <a:rPr lang="en-US" dirty="0">
                <a:latin typeface="Calibri"/>
                <a:cs typeface="Calibri"/>
              </a:rPr>
              <a:t>5 </a:t>
            </a:r>
            <a:r>
              <a:rPr lang="en-US" err="1">
                <a:latin typeface="Calibri"/>
                <a:cs typeface="Calibri"/>
              </a:rPr>
              <a:t>gode</a:t>
            </a:r>
            <a:r>
              <a:rPr lang="en-US" dirty="0">
                <a:latin typeface="Calibri"/>
                <a:cs typeface="Calibri"/>
              </a:rPr>
              <a:t> </a:t>
            </a:r>
            <a:r>
              <a:rPr lang="en-US" err="1">
                <a:latin typeface="Calibri"/>
                <a:cs typeface="Calibri"/>
              </a:rPr>
              <a:t>råd</a:t>
            </a:r>
            <a:r>
              <a:rPr lang="en-US" dirty="0">
                <a:latin typeface="Calibri"/>
                <a:cs typeface="Calibri"/>
              </a:rPr>
              <a:t> </a:t>
            </a:r>
            <a:r>
              <a:rPr lang="en-US" err="1">
                <a:latin typeface="Calibri"/>
                <a:cs typeface="Calibri"/>
              </a:rPr>
              <a:t>som</a:t>
            </a:r>
            <a:r>
              <a:rPr lang="en-US" dirty="0">
                <a:latin typeface="Calibri"/>
                <a:cs typeface="Calibri"/>
              </a:rPr>
              <a:t> </a:t>
            </a:r>
            <a:r>
              <a:rPr lang="en-US" err="1">
                <a:latin typeface="Calibri"/>
                <a:cs typeface="Calibri"/>
              </a:rPr>
              <a:t>kan</a:t>
            </a:r>
            <a:r>
              <a:rPr lang="en-US" dirty="0">
                <a:latin typeface="Calibri"/>
                <a:cs typeface="Calibri"/>
              </a:rPr>
              <a:t> </a:t>
            </a:r>
            <a:r>
              <a:rPr lang="en-US" err="1">
                <a:latin typeface="Calibri"/>
                <a:cs typeface="Calibri"/>
              </a:rPr>
              <a:t>gi</a:t>
            </a:r>
            <a:r>
              <a:rPr lang="en-US" dirty="0">
                <a:latin typeface="Calibri"/>
                <a:cs typeface="Calibri"/>
              </a:rPr>
              <a:t> </a:t>
            </a:r>
            <a:r>
              <a:rPr lang="en-US" err="1">
                <a:latin typeface="Calibri"/>
                <a:cs typeface="Calibri"/>
              </a:rPr>
              <a:t>oss</a:t>
            </a:r>
            <a:r>
              <a:rPr lang="en-US" dirty="0">
                <a:latin typeface="Calibri"/>
                <a:cs typeface="Calibri"/>
              </a:rPr>
              <a:t> </a:t>
            </a:r>
            <a:r>
              <a:rPr lang="en-US" err="1">
                <a:latin typeface="Calibri"/>
                <a:cs typeface="Calibri"/>
              </a:rPr>
              <a:t>gode</a:t>
            </a:r>
            <a:r>
              <a:rPr lang="en-US" dirty="0">
                <a:latin typeface="Calibri"/>
                <a:cs typeface="Calibri"/>
              </a:rPr>
              <a:t> </a:t>
            </a:r>
            <a:r>
              <a:rPr lang="en-US" err="1">
                <a:latin typeface="Calibri"/>
                <a:cs typeface="Calibri"/>
              </a:rPr>
              <a:t>følelser</a:t>
            </a:r>
            <a:r>
              <a:rPr lang="en-US" dirty="0">
                <a:latin typeface="Calibri"/>
                <a:cs typeface="Calibri"/>
              </a:rPr>
              <a:t> </a:t>
            </a:r>
            <a:r>
              <a:rPr lang="en-US" err="1">
                <a:latin typeface="Calibri"/>
                <a:cs typeface="Calibri"/>
              </a:rPr>
              <a:t>og</a:t>
            </a:r>
            <a:r>
              <a:rPr lang="en-US" dirty="0">
                <a:latin typeface="Calibri"/>
                <a:cs typeface="Calibri"/>
              </a:rPr>
              <a:t> </a:t>
            </a:r>
            <a:r>
              <a:rPr lang="en-US" err="1">
                <a:latin typeface="Calibri"/>
                <a:cs typeface="Calibri"/>
              </a:rPr>
              <a:t>bidra</a:t>
            </a:r>
            <a:r>
              <a:rPr lang="en-US" dirty="0">
                <a:latin typeface="Calibri"/>
                <a:cs typeface="Calibri"/>
              </a:rPr>
              <a:t> </a:t>
            </a:r>
            <a:r>
              <a:rPr lang="en-US" err="1">
                <a:latin typeface="Calibri"/>
                <a:cs typeface="Calibri"/>
              </a:rPr>
              <a:t>til</a:t>
            </a:r>
            <a:r>
              <a:rPr lang="en-US" dirty="0">
                <a:latin typeface="Calibri"/>
                <a:cs typeface="Calibri"/>
              </a:rPr>
              <a:t> </a:t>
            </a:r>
            <a:r>
              <a:rPr lang="en-US" err="1">
                <a:latin typeface="Calibri"/>
                <a:cs typeface="Calibri"/>
              </a:rPr>
              <a:t>ei</a:t>
            </a:r>
            <a:r>
              <a:rPr lang="en-US">
                <a:latin typeface="Calibri"/>
                <a:cs typeface="Calibri"/>
              </a:rPr>
              <a:t> god</a:t>
            </a:r>
            <a:r>
              <a:rPr lang="en-US" dirty="0">
                <a:latin typeface="Calibri"/>
                <a:cs typeface="Calibri"/>
              </a:rPr>
              <a:t> </a:t>
            </a:r>
            <a:r>
              <a:rPr lang="en-US" err="1">
                <a:latin typeface="Calibri"/>
                <a:cs typeface="Calibri"/>
              </a:rPr>
              <a:t>helse</a:t>
            </a:r>
            <a:r>
              <a:rPr lang="en-US" dirty="0">
                <a:latin typeface="Calibri"/>
                <a:cs typeface="Calibri"/>
              </a:rPr>
              <a:t>. Disse </a:t>
            </a:r>
            <a:r>
              <a:rPr lang="en-US" err="1">
                <a:latin typeface="Calibri"/>
                <a:cs typeface="Calibri"/>
              </a:rPr>
              <a:t>rådene</a:t>
            </a:r>
            <a:r>
              <a:rPr lang="en-US" dirty="0">
                <a:latin typeface="Calibri"/>
                <a:cs typeface="Calibri"/>
              </a:rPr>
              <a:t> er: å </a:t>
            </a:r>
            <a:r>
              <a:rPr lang="en-US" err="1">
                <a:latin typeface="Calibri"/>
                <a:cs typeface="Calibri"/>
              </a:rPr>
              <a:t>være</a:t>
            </a:r>
            <a:r>
              <a:rPr lang="en-US" dirty="0">
                <a:latin typeface="Calibri"/>
                <a:cs typeface="Calibri"/>
              </a:rPr>
              <a:t> </a:t>
            </a:r>
            <a:r>
              <a:rPr lang="en-US" err="1">
                <a:latin typeface="Calibri"/>
                <a:cs typeface="Calibri"/>
              </a:rPr>
              <a:t>aktiv</a:t>
            </a:r>
            <a:r>
              <a:rPr lang="en-US" dirty="0">
                <a:latin typeface="Calibri"/>
                <a:cs typeface="Calibri"/>
              </a:rPr>
              <a:t>, å </a:t>
            </a:r>
            <a:r>
              <a:rPr lang="en-US" err="1">
                <a:latin typeface="Calibri"/>
                <a:cs typeface="Calibri"/>
              </a:rPr>
              <a:t>være</a:t>
            </a:r>
            <a:r>
              <a:rPr lang="en-US" dirty="0">
                <a:latin typeface="Calibri"/>
                <a:cs typeface="Calibri"/>
              </a:rPr>
              <a:t> </a:t>
            </a:r>
            <a:r>
              <a:rPr lang="en-US" err="1">
                <a:latin typeface="Calibri"/>
                <a:cs typeface="Calibri"/>
              </a:rPr>
              <a:t>oppmerksom</a:t>
            </a:r>
            <a:r>
              <a:rPr lang="en-US" dirty="0">
                <a:latin typeface="Calibri"/>
                <a:cs typeface="Calibri"/>
              </a:rPr>
              <a:t>, </a:t>
            </a:r>
            <a:r>
              <a:rPr lang="en-US" err="1">
                <a:latin typeface="Calibri"/>
                <a:cs typeface="Calibri"/>
              </a:rPr>
              <a:t>fortsette</a:t>
            </a:r>
            <a:r>
              <a:rPr lang="en-US" dirty="0">
                <a:latin typeface="Calibri"/>
                <a:cs typeface="Calibri"/>
              </a:rPr>
              <a:t> å </a:t>
            </a:r>
            <a:r>
              <a:rPr lang="en-US" err="1">
                <a:latin typeface="Calibri"/>
                <a:cs typeface="Calibri"/>
              </a:rPr>
              <a:t>lære</a:t>
            </a:r>
            <a:r>
              <a:rPr lang="en-US" dirty="0">
                <a:latin typeface="Calibri"/>
                <a:cs typeface="Calibri"/>
              </a:rPr>
              <a:t>, </a:t>
            </a:r>
            <a:r>
              <a:rPr lang="en-US" err="1">
                <a:latin typeface="Calibri"/>
                <a:cs typeface="Calibri"/>
              </a:rPr>
              <a:t>knytte</a:t>
            </a:r>
            <a:r>
              <a:rPr lang="en-US" dirty="0">
                <a:latin typeface="Calibri"/>
                <a:cs typeface="Calibri"/>
              </a:rPr>
              <a:t> </a:t>
            </a:r>
            <a:r>
              <a:rPr lang="en-US" err="1">
                <a:latin typeface="Calibri"/>
                <a:cs typeface="Calibri"/>
              </a:rPr>
              <a:t>bånd</a:t>
            </a:r>
            <a:r>
              <a:rPr lang="en-US" dirty="0">
                <a:latin typeface="Calibri"/>
                <a:cs typeface="Calibri"/>
              </a:rPr>
              <a:t> </a:t>
            </a:r>
            <a:r>
              <a:rPr lang="en-US" err="1">
                <a:latin typeface="Calibri"/>
                <a:cs typeface="Calibri"/>
              </a:rPr>
              <a:t>og</a:t>
            </a:r>
            <a:r>
              <a:rPr lang="en-US" dirty="0">
                <a:latin typeface="Calibri"/>
                <a:cs typeface="Calibri"/>
              </a:rPr>
              <a:t> </a:t>
            </a:r>
            <a:r>
              <a:rPr lang="en-US" err="1">
                <a:latin typeface="Calibri"/>
                <a:cs typeface="Calibri"/>
              </a:rPr>
              <a:t>gi</a:t>
            </a:r>
            <a:r>
              <a:rPr lang="en-US" dirty="0">
                <a:latin typeface="Calibri"/>
                <a:cs typeface="Calibri"/>
              </a:rPr>
              <a:t>. Disse </a:t>
            </a:r>
            <a:r>
              <a:rPr lang="en-US" err="1">
                <a:latin typeface="Calibri"/>
                <a:cs typeface="Calibri"/>
              </a:rPr>
              <a:t>rådene</a:t>
            </a:r>
            <a:r>
              <a:rPr lang="en-US" dirty="0">
                <a:latin typeface="Calibri"/>
                <a:cs typeface="Calibri"/>
              </a:rPr>
              <a:t> </a:t>
            </a:r>
            <a:r>
              <a:rPr lang="en-US" err="1">
                <a:latin typeface="Calibri"/>
                <a:cs typeface="Calibri"/>
              </a:rPr>
              <a:t>gjelder</a:t>
            </a:r>
            <a:r>
              <a:rPr lang="en-US" dirty="0">
                <a:latin typeface="Calibri"/>
                <a:cs typeface="Calibri"/>
              </a:rPr>
              <a:t> </a:t>
            </a:r>
            <a:r>
              <a:rPr lang="en-US" err="1">
                <a:latin typeface="Calibri"/>
                <a:cs typeface="Calibri"/>
              </a:rPr>
              <a:t>selvfølgelig</a:t>
            </a:r>
            <a:r>
              <a:rPr lang="en-US" dirty="0">
                <a:latin typeface="Calibri"/>
                <a:cs typeface="Calibri"/>
              </a:rPr>
              <a:t> </a:t>
            </a:r>
            <a:r>
              <a:rPr lang="en-US" err="1">
                <a:latin typeface="Calibri"/>
                <a:cs typeface="Calibri"/>
              </a:rPr>
              <a:t>også</a:t>
            </a:r>
            <a:r>
              <a:rPr lang="en-US" dirty="0">
                <a:latin typeface="Calibri"/>
                <a:cs typeface="Calibri"/>
              </a:rPr>
              <a:t> for </a:t>
            </a:r>
            <a:r>
              <a:rPr lang="en-US" err="1">
                <a:latin typeface="Calibri"/>
                <a:cs typeface="Calibri"/>
              </a:rPr>
              <a:t>voksne</a:t>
            </a:r>
            <a:r>
              <a:rPr lang="en-US" dirty="0">
                <a:latin typeface="Calibri"/>
                <a:cs typeface="Calibri"/>
              </a:rPr>
              <a:t>. Vi </a:t>
            </a:r>
            <a:r>
              <a:rPr lang="en-US" err="1">
                <a:latin typeface="Calibri"/>
                <a:cs typeface="Calibri"/>
              </a:rPr>
              <a:t>oppfordrer</a:t>
            </a:r>
            <a:r>
              <a:rPr lang="en-US" dirty="0">
                <a:latin typeface="Calibri"/>
                <a:cs typeface="Calibri"/>
              </a:rPr>
              <a:t> </a:t>
            </a:r>
            <a:r>
              <a:rPr lang="en-US" err="1">
                <a:latin typeface="Calibri"/>
                <a:cs typeface="Calibri"/>
              </a:rPr>
              <a:t>derfor</a:t>
            </a:r>
            <a:r>
              <a:rPr lang="en-US" dirty="0">
                <a:latin typeface="Calibri"/>
                <a:cs typeface="Calibri"/>
              </a:rPr>
              <a:t> </a:t>
            </a:r>
            <a:r>
              <a:rPr lang="en-US" err="1">
                <a:latin typeface="Calibri"/>
                <a:cs typeface="Calibri"/>
              </a:rPr>
              <a:t>foreldre</a:t>
            </a:r>
            <a:r>
              <a:rPr lang="en-US" dirty="0">
                <a:latin typeface="Calibri"/>
                <a:cs typeface="Calibri"/>
              </a:rPr>
              <a:t> </a:t>
            </a:r>
            <a:r>
              <a:rPr lang="en-US" err="1">
                <a:latin typeface="Calibri"/>
                <a:cs typeface="Calibri"/>
              </a:rPr>
              <a:t>til</a:t>
            </a:r>
            <a:r>
              <a:rPr lang="en-US" dirty="0">
                <a:latin typeface="Calibri"/>
                <a:cs typeface="Calibri"/>
              </a:rPr>
              <a:t> å </a:t>
            </a:r>
            <a:r>
              <a:rPr lang="en-US" err="1">
                <a:latin typeface="Calibri"/>
                <a:cs typeface="Calibri"/>
              </a:rPr>
              <a:t>gå</a:t>
            </a:r>
            <a:r>
              <a:rPr lang="en-US" dirty="0">
                <a:latin typeface="Calibri"/>
                <a:cs typeface="Calibri"/>
              </a:rPr>
              <a:t> inn </a:t>
            </a:r>
            <a:r>
              <a:rPr lang="en-US" err="1">
                <a:latin typeface="Calibri"/>
                <a:cs typeface="Calibri"/>
              </a:rPr>
              <a:t>på</a:t>
            </a:r>
            <a:r>
              <a:rPr lang="en-US" dirty="0">
                <a:latin typeface="Calibri"/>
                <a:cs typeface="Calibri"/>
              </a:rPr>
              <a:t> </a:t>
            </a:r>
            <a:r>
              <a:rPr lang="en-US" err="1">
                <a:latin typeface="Calibri"/>
                <a:cs typeface="Calibri"/>
              </a:rPr>
              <a:t>linken</a:t>
            </a:r>
            <a:r>
              <a:rPr lang="en-US" dirty="0">
                <a:latin typeface="Calibri"/>
                <a:cs typeface="Calibri"/>
              </a:rPr>
              <a:t> </a:t>
            </a:r>
            <a:r>
              <a:rPr lang="en-US" err="1">
                <a:latin typeface="Calibri"/>
                <a:cs typeface="Calibri"/>
              </a:rPr>
              <a:t>og</a:t>
            </a:r>
            <a:r>
              <a:rPr lang="en-US" dirty="0">
                <a:latin typeface="Calibri"/>
                <a:cs typeface="Calibri"/>
              </a:rPr>
              <a:t> lese </a:t>
            </a:r>
            <a:r>
              <a:rPr lang="en-US" err="1">
                <a:latin typeface="Calibri"/>
                <a:cs typeface="Calibri"/>
              </a:rPr>
              <a:t>mer</a:t>
            </a:r>
            <a:r>
              <a:rPr lang="en-US" dirty="0">
                <a:latin typeface="Calibri"/>
                <a:cs typeface="Calibri"/>
              </a:rPr>
              <a:t> om 5 </a:t>
            </a:r>
            <a:r>
              <a:rPr lang="en-US" err="1">
                <a:latin typeface="Calibri"/>
                <a:cs typeface="Calibri"/>
              </a:rPr>
              <a:t>råd</a:t>
            </a:r>
            <a:r>
              <a:rPr lang="en-US" dirty="0">
                <a:latin typeface="Calibri"/>
                <a:cs typeface="Calibri"/>
              </a:rPr>
              <a:t> for god </a:t>
            </a:r>
            <a:r>
              <a:rPr lang="en-US" err="1">
                <a:latin typeface="Calibri"/>
                <a:cs typeface="Calibri"/>
              </a:rPr>
              <a:t>psykisk</a:t>
            </a:r>
            <a:r>
              <a:rPr lang="en-US" dirty="0">
                <a:latin typeface="Calibri"/>
                <a:cs typeface="Calibri"/>
              </a:rPr>
              <a:t> </a:t>
            </a:r>
            <a:r>
              <a:rPr lang="en-US" err="1">
                <a:latin typeface="Calibri"/>
                <a:cs typeface="Calibri"/>
              </a:rPr>
              <a:t>helse</a:t>
            </a:r>
            <a:r>
              <a:rPr lang="en-US" dirty="0">
                <a:latin typeface="Calibri"/>
                <a:cs typeface="Calibri"/>
              </a:rPr>
              <a:t>: </a:t>
            </a:r>
            <a:r>
              <a:rPr lang="en-US" dirty="0">
                <a:latin typeface="Calibri"/>
                <a:cs typeface="Calibri"/>
                <a:hlinkClick r:id="rId3"/>
              </a:rPr>
              <a:t>https://psykiskhelse.no/hverdagsglede-filmer</a:t>
            </a:r>
            <a:r>
              <a:rPr lang="en-US" dirty="0">
                <a:latin typeface="Calibri"/>
                <a:cs typeface="Calibri"/>
              </a:rPr>
              <a:t>  Til </a:t>
            </a:r>
            <a:r>
              <a:rPr lang="en-US" err="1">
                <a:latin typeface="Calibri"/>
                <a:cs typeface="Calibri"/>
              </a:rPr>
              <a:t>stor</a:t>
            </a:r>
            <a:r>
              <a:rPr lang="en-US" dirty="0">
                <a:latin typeface="Calibri"/>
                <a:cs typeface="Calibri"/>
              </a:rPr>
              <a:t> glede for </a:t>
            </a:r>
            <a:r>
              <a:rPr lang="en-US" err="1">
                <a:latin typeface="Calibri"/>
                <a:cs typeface="Calibri"/>
              </a:rPr>
              <a:t>barna</a:t>
            </a:r>
            <a:r>
              <a:rPr lang="en-US" dirty="0">
                <a:latin typeface="Calibri"/>
                <a:cs typeface="Calibri"/>
              </a:rPr>
              <a:t>, </a:t>
            </a:r>
            <a:r>
              <a:rPr lang="en-US" err="1">
                <a:latin typeface="Calibri"/>
                <a:cs typeface="Calibri"/>
              </a:rPr>
              <a:t>ble</a:t>
            </a:r>
            <a:r>
              <a:rPr lang="en-US" dirty="0">
                <a:latin typeface="Calibri"/>
                <a:cs typeface="Calibri"/>
              </a:rPr>
              <a:t> </a:t>
            </a:r>
            <a:r>
              <a:rPr lang="en-US" err="1">
                <a:latin typeface="Calibri"/>
                <a:cs typeface="Calibri"/>
              </a:rPr>
              <a:t>samlingen</a:t>
            </a:r>
            <a:r>
              <a:rPr lang="en-US" dirty="0">
                <a:latin typeface="Calibri"/>
                <a:cs typeface="Calibri"/>
              </a:rPr>
              <a:t> </a:t>
            </a:r>
            <a:r>
              <a:rPr lang="en-US" err="1">
                <a:latin typeface="Calibri"/>
                <a:cs typeface="Calibri"/>
              </a:rPr>
              <a:t>avsluttet</a:t>
            </a:r>
            <a:r>
              <a:rPr lang="en-US" dirty="0">
                <a:latin typeface="Calibri"/>
                <a:cs typeface="Calibri"/>
              </a:rPr>
              <a:t> med </a:t>
            </a:r>
            <a:r>
              <a:rPr lang="en-US" err="1">
                <a:latin typeface="Calibri"/>
                <a:cs typeface="Calibri"/>
              </a:rPr>
              <a:t>Øysteins</a:t>
            </a:r>
            <a:r>
              <a:rPr lang="en-US" dirty="0">
                <a:latin typeface="Calibri"/>
                <a:cs typeface="Calibri"/>
              </a:rPr>
              <a:t> </a:t>
            </a:r>
            <a:r>
              <a:rPr lang="en-US" err="1">
                <a:latin typeface="Calibri"/>
                <a:cs typeface="Calibri"/>
              </a:rPr>
              <a:t>tegneblyant</a:t>
            </a:r>
            <a:r>
              <a:rPr lang="en-US" dirty="0">
                <a:latin typeface="Calibri"/>
                <a:cs typeface="Calibri"/>
              </a:rPr>
              <a:t> der </a:t>
            </a:r>
            <a:r>
              <a:rPr lang="en-US" err="1">
                <a:latin typeface="Calibri"/>
                <a:cs typeface="Calibri"/>
              </a:rPr>
              <a:t>han</a:t>
            </a:r>
            <a:r>
              <a:rPr lang="en-US" dirty="0">
                <a:latin typeface="Calibri"/>
                <a:cs typeface="Calibri"/>
              </a:rPr>
              <a:t> </a:t>
            </a:r>
            <a:r>
              <a:rPr lang="en-US" err="1">
                <a:latin typeface="Calibri"/>
                <a:cs typeface="Calibri"/>
              </a:rPr>
              <a:t>tegnet</a:t>
            </a:r>
            <a:r>
              <a:rPr lang="en-US" dirty="0">
                <a:latin typeface="Calibri"/>
                <a:cs typeface="Calibri"/>
              </a:rPr>
              <a:t> </a:t>
            </a:r>
            <a:r>
              <a:rPr lang="en-US" err="1">
                <a:latin typeface="Calibri"/>
                <a:cs typeface="Calibri"/>
              </a:rPr>
              <a:t>ulike</a:t>
            </a:r>
            <a:r>
              <a:rPr lang="en-US" dirty="0">
                <a:latin typeface="Calibri"/>
                <a:cs typeface="Calibri"/>
              </a:rPr>
              <a:t> </a:t>
            </a:r>
            <a:r>
              <a:rPr lang="en-US" err="1">
                <a:latin typeface="Calibri"/>
                <a:cs typeface="Calibri"/>
              </a:rPr>
              <a:t>følelser</a:t>
            </a:r>
            <a:r>
              <a:rPr lang="en-US" dirty="0">
                <a:latin typeface="Calibri"/>
                <a:cs typeface="Calibri"/>
              </a:rPr>
              <a:t>.  </a:t>
            </a:r>
          </a:p>
          <a:p>
            <a:endParaRPr lang="nb-NO" dirty="0">
              <a:latin typeface="Calibri"/>
              <a:cs typeface="Calibri"/>
            </a:endParaRPr>
          </a:p>
          <a:p>
            <a:endParaRPr lang="nb-NO" dirty="0">
              <a:latin typeface="Calibri"/>
              <a:cs typeface="Calibri"/>
            </a:endParaRPr>
          </a:p>
          <a:p>
            <a:pPr marL="0" indent="0">
              <a:buNone/>
            </a:pPr>
            <a:endParaRPr lang="nb-NO">
              <a:latin typeface="Calibri"/>
              <a:cs typeface="Calibri"/>
            </a:endParaRPr>
          </a:p>
          <a:p>
            <a:endParaRPr lang="nb-NO">
              <a:cs typeface="Calibri"/>
            </a:endParaRPr>
          </a:p>
        </p:txBody>
      </p:sp>
      <p:sp>
        <p:nvSpPr>
          <p:cNvPr id="4" name="Tittel 3">
            <a:extLst>
              <a:ext uri="{FF2B5EF4-FFF2-40B4-BE49-F238E27FC236}">
                <a16:creationId xmlns:a16="http://schemas.microsoft.com/office/drawing/2014/main" id="{19BB2889-35BD-4AAA-B456-6209D1D191D7}"/>
              </a:ext>
            </a:extLst>
          </p:cNvPr>
          <p:cNvSpPr>
            <a:spLocks noGrp="1"/>
          </p:cNvSpPr>
          <p:nvPr>
            <p:ph type="title"/>
          </p:nvPr>
        </p:nvSpPr>
        <p:spPr>
          <a:xfrm>
            <a:off x="2282336" y="269265"/>
            <a:ext cx="4429124" cy="688335"/>
          </a:xfrm>
        </p:spPr>
        <p:txBody>
          <a:bodyPr>
            <a:normAutofit fontScale="90000"/>
          </a:bodyPr>
          <a:lstStyle/>
          <a:p>
            <a:r>
              <a:rPr lang="nb-NO">
                <a:cs typeface="Calibri Light"/>
              </a:rPr>
              <a:t>Oppsummering av tema til foreldre</a:t>
            </a:r>
          </a:p>
        </p:txBody>
      </p:sp>
    </p:spTree>
    <p:extLst>
      <p:ext uri="{BB962C8B-B14F-4D97-AF65-F5344CB8AC3E}">
        <p14:creationId xmlns:p14="http://schemas.microsoft.com/office/powerpoint/2010/main" val="190309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4">
            <a:extLst>
              <a:ext uri="{FF2B5EF4-FFF2-40B4-BE49-F238E27FC236}">
                <a16:creationId xmlns:a16="http://schemas.microsoft.com/office/drawing/2014/main" id="{F8643469-9E0D-43A4-9A66-5482A3CBF650}"/>
              </a:ext>
            </a:extLst>
          </p:cNvPr>
          <p:cNvPicPr>
            <a:picLocks noChangeAspect="1"/>
          </p:cNvPicPr>
          <p:nvPr/>
        </p:nvPicPr>
        <p:blipFill>
          <a:blip r:embed="rId3"/>
          <a:stretch>
            <a:fillRect/>
          </a:stretch>
        </p:blipFill>
        <p:spPr>
          <a:xfrm>
            <a:off x="1174715" y="1109133"/>
            <a:ext cx="6833135" cy="4343899"/>
          </a:xfrm>
          <a:prstGeom prst="rect">
            <a:avLst/>
          </a:prstGeom>
        </p:spPr>
      </p:pic>
    </p:spTree>
    <p:extLst>
      <p:ext uri="{BB962C8B-B14F-4D97-AF65-F5344CB8AC3E}">
        <p14:creationId xmlns:p14="http://schemas.microsoft.com/office/powerpoint/2010/main" val="2108157795"/>
      </p:ext>
    </p:extLst>
  </p:cSld>
  <p:clrMapOvr>
    <a:masterClrMapping/>
  </p:clrMapOvr>
  <mc:AlternateContent xmlns:mc="http://schemas.openxmlformats.org/markup-compatibility/2006" xmlns:p14="http://schemas.microsoft.com/office/powerpoint/2010/main">
    <mc:Choice Requires="p14">
      <p:transition spd="slow" p14:dur="2000" advTm="32741"/>
    </mc:Choice>
    <mc:Fallback xmlns="">
      <p:transition spd="slow" advTm="327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9" descr="Et bilde som inneholder mat&#10;&#10;Automatisk generert beskrivelse">
            <a:extLst>
              <a:ext uri="{FF2B5EF4-FFF2-40B4-BE49-F238E27FC236}">
                <a16:creationId xmlns:a16="http://schemas.microsoft.com/office/drawing/2014/main" id="{6B530CAF-F0F0-4FB3-ADBC-BCF47487AA79}"/>
              </a:ext>
            </a:extLst>
          </p:cNvPr>
          <p:cNvPicPr>
            <a:picLocks noChangeAspect="1"/>
          </p:cNvPicPr>
          <p:nvPr/>
        </p:nvPicPr>
        <p:blipFill>
          <a:blip r:embed="rId3"/>
          <a:stretch>
            <a:fillRect/>
          </a:stretch>
        </p:blipFill>
        <p:spPr>
          <a:xfrm>
            <a:off x="3545456" y="920221"/>
            <a:ext cx="4856671" cy="4614991"/>
          </a:xfrm>
          <a:prstGeom prst="rect">
            <a:avLst/>
          </a:prstGeom>
        </p:spPr>
      </p:pic>
      <p:pic>
        <p:nvPicPr>
          <p:cNvPr id="10" name="Bilde 10" descr="Et bilde som inneholder bord, glass, kopp&#10;&#10;Automatisk generert beskrivelse">
            <a:extLst>
              <a:ext uri="{FF2B5EF4-FFF2-40B4-BE49-F238E27FC236}">
                <a16:creationId xmlns:a16="http://schemas.microsoft.com/office/drawing/2014/main" id="{CE6E345C-A2AE-4463-AEB1-3C51D7128E2D}"/>
              </a:ext>
            </a:extLst>
          </p:cNvPr>
          <p:cNvPicPr>
            <a:picLocks noChangeAspect="1"/>
          </p:cNvPicPr>
          <p:nvPr/>
        </p:nvPicPr>
        <p:blipFill>
          <a:blip r:embed="rId4"/>
          <a:stretch>
            <a:fillRect/>
          </a:stretch>
        </p:blipFill>
        <p:spPr>
          <a:xfrm>
            <a:off x="605916" y="1147492"/>
            <a:ext cx="2856960" cy="1874448"/>
          </a:xfrm>
          <a:prstGeom prst="rect">
            <a:avLst/>
          </a:prstGeom>
        </p:spPr>
      </p:pic>
      <p:pic>
        <p:nvPicPr>
          <p:cNvPr id="11" name="Bilde 11" descr="Et bilde som inneholder mat&#10;&#10;Automatisk generert beskrivelse">
            <a:extLst>
              <a:ext uri="{FF2B5EF4-FFF2-40B4-BE49-F238E27FC236}">
                <a16:creationId xmlns:a16="http://schemas.microsoft.com/office/drawing/2014/main" id="{610F8550-7FF9-40BD-96B4-87F943A9FB45}"/>
              </a:ext>
            </a:extLst>
          </p:cNvPr>
          <p:cNvPicPr>
            <a:picLocks noChangeAspect="1"/>
          </p:cNvPicPr>
          <p:nvPr/>
        </p:nvPicPr>
        <p:blipFill>
          <a:blip r:embed="rId5"/>
          <a:stretch>
            <a:fillRect/>
          </a:stretch>
        </p:blipFill>
        <p:spPr>
          <a:xfrm>
            <a:off x="1150727" y="3428372"/>
            <a:ext cx="2860016" cy="2229748"/>
          </a:xfrm>
          <a:prstGeom prst="rect">
            <a:avLst/>
          </a:prstGeom>
        </p:spPr>
      </p:pic>
    </p:spTree>
    <p:extLst>
      <p:ext uri="{BB962C8B-B14F-4D97-AF65-F5344CB8AC3E}">
        <p14:creationId xmlns:p14="http://schemas.microsoft.com/office/powerpoint/2010/main" val="3598222049"/>
      </p:ext>
    </p:extLst>
  </p:cSld>
  <p:clrMapOvr>
    <a:masterClrMapping/>
  </p:clrMapOvr>
  <mc:AlternateContent xmlns:mc="http://schemas.openxmlformats.org/markup-compatibility/2006" xmlns:p14="http://schemas.microsoft.com/office/powerpoint/2010/main">
    <mc:Choice Requires="p14">
      <p:transition spd="slow" p14:dur="2000" advTm="9224"/>
    </mc:Choice>
    <mc:Fallback xmlns="">
      <p:transition spd="slow" advTm="92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DBCC6"/>
        </a:solidFill>
        <a:effectLst/>
      </p:bgPr>
    </p:bg>
    <p:spTree>
      <p:nvGrpSpPr>
        <p:cNvPr id="1" name=""/>
        <p:cNvGrpSpPr/>
        <p:nvPr/>
      </p:nvGrpSpPr>
      <p:grpSpPr>
        <a:xfrm>
          <a:off x="0" y="0"/>
          <a:ext cx="0" cy="0"/>
          <a:chOff x="0" y="0"/>
          <a:chExt cx="0" cy="0"/>
        </a:xfrm>
      </p:grpSpPr>
      <p:pic>
        <p:nvPicPr>
          <p:cNvPr id="8" name="Bilde 8" descr="Et bilde som inneholder leke, forskjellig, rom, soverom&#10;&#10;Automatisk generert beskrivelse">
            <a:extLst>
              <a:ext uri="{FF2B5EF4-FFF2-40B4-BE49-F238E27FC236}">
                <a16:creationId xmlns:a16="http://schemas.microsoft.com/office/drawing/2014/main" id="{D50AB657-109C-4DE5-BE24-4669697A00BB}"/>
              </a:ext>
            </a:extLst>
          </p:cNvPr>
          <p:cNvPicPr>
            <a:picLocks noChangeAspect="1"/>
          </p:cNvPicPr>
          <p:nvPr/>
        </p:nvPicPr>
        <p:blipFill rotWithShape="1">
          <a:blip r:embed="rId3"/>
          <a:srcRect l="2853" t="5970" r="2989" b="6157"/>
          <a:stretch/>
        </p:blipFill>
        <p:spPr>
          <a:xfrm>
            <a:off x="802596" y="716109"/>
            <a:ext cx="6972953" cy="4742280"/>
          </a:xfrm>
          <a:prstGeom prst="rect">
            <a:avLst/>
          </a:prstGeom>
        </p:spPr>
      </p:pic>
    </p:spTree>
    <p:extLst>
      <p:ext uri="{BB962C8B-B14F-4D97-AF65-F5344CB8AC3E}">
        <p14:creationId xmlns:p14="http://schemas.microsoft.com/office/powerpoint/2010/main" val="230825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Bilde 6" descr="Et bilde som inneholder person, skjorte, holder, mann&#10;&#10;Automatisk generert beskrivelse">
            <a:extLst>
              <a:ext uri="{FF2B5EF4-FFF2-40B4-BE49-F238E27FC236}">
                <a16:creationId xmlns:a16="http://schemas.microsoft.com/office/drawing/2014/main" id="{AF933369-4F0E-4D9E-9580-4462BDEC1B38}"/>
              </a:ext>
            </a:extLst>
          </p:cNvPr>
          <p:cNvPicPr>
            <a:picLocks noChangeAspect="1"/>
          </p:cNvPicPr>
          <p:nvPr/>
        </p:nvPicPr>
        <p:blipFill>
          <a:blip r:embed="rId3"/>
          <a:stretch>
            <a:fillRect/>
          </a:stretch>
        </p:blipFill>
        <p:spPr>
          <a:xfrm>
            <a:off x="166778" y="931057"/>
            <a:ext cx="8796066" cy="4478301"/>
          </a:xfrm>
          <a:prstGeom prst="rect">
            <a:avLst/>
          </a:prstGeom>
        </p:spPr>
      </p:pic>
      <p:sp>
        <p:nvSpPr>
          <p:cNvPr id="9" name="TekstSylinder 1">
            <a:extLst>
              <a:ext uri="{FF2B5EF4-FFF2-40B4-BE49-F238E27FC236}">
                <a16:creationId xmlns:a16="http://schemas.microsoft.com/office/drawing/2014/main" id="{FF6B2101-5156-40F9-ADBD-C0F8B6E5324D}"/>
              </a:ext>
            </a:extLst>
          </p:cNvPr>
          <p:cNvSpPr txBox="1"/>
          <p:nvPr/>
        </p:nvSpPr>
        <p:spPr>
          <a:xfrm>
            <a:off x="539087" y="5771586"/>
            <a:ext cx="533627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rgbClr val="0563C1"/>
                </a:solidFill>
                <a:cs typeface="Segoe UI"/>
                <a:hlinkClick r:id="rId4"/>
              </a:rPr>
              <a:t>https://www.youtube.com/watch?v=gXg7dpcOqLQ</a:t>
            </a:r>
            <a:r>
              <a:rPr lang="nn-NO"/>
              <a:t> </a:t>
            </a:r>
            <a:endParaRPr lang="nb-NO"/>
          </a:p>
        </p:txBody>
      </p:sp>
    </p:spTree>
    <p:extLst>
      <p:ext uri="{BB962C8B-B14F-4D97-AF65-F5344CB8AC3E}">
        <p14:creationId xmlns:p14="http://schemas.microsoft.com/office/powerpoint/2010/main" val="134177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D141E24-0DFE-4B5D-B603-D544DE235888}"/>
              </a:ext>
            </a:extLst>
          </p:cNvPr>
          <p:cNvSpPr>
            <a:spLocks noGrp="1"/>
          </p:cNvSpPr>
          <p:nvPr>
            <p:ph type="title"/>
          </p:nvPr>
        </p:nvSpPr>
        <p:spPr>
          <a:xfrm>
            <a:off x="1986980" y="4494598"/>
            <a:ext cx="5032973" cy="1364070"/>
          </a:xfrm>
        </p:spPr>
        <p:txBody>
          <a:bodyPr vert="horz" lIns="91440" tIns="45720" rIns="91440" bIns="45720" rtlCol="0" anchor="ctr">
            <a:noAutofit/>
          </a:bodyPr>
          <a:lstStyle/>
          <a:p>
            <a:pPr algn="ctr"/>
            <a:r>
              <a:rPr lang="nb-NO" sz="4000" b="1">
                <a:ea typeface="+mj-lt"/>
                <a:cs typeface="+mj-lt"/>
              </a:rPr>
              <a:t>Samling 2 </a:t>
            </a:r>
            <a:br>
              <a:rPr lang="nb-NO" sz="3600" b="1">
                <a:ea typeface="+mj-lt"/>
                <a:cs typeface="+mj-lt"/>
              </a:rPr>
            </a:br>
            <a:r>
              <a:rPr lang="nb-NO" sz="3600" b="1">
                <a:ea typeface="+mj-lt"/>
                <a:cs typeface="+mj-lt"/>
              </a:rPr>
              <a:t>BEVEGELSE, LEK OG SKJERM</a:t>
            </a:r>
            <a:endParaRPr lang="nb-NO" sz="3600" b="1">
              <a:cs typeface="Calibri Light" panose="020F0302020204030204"/>
            </a:endParaRPr>
          </a:p>
        </p:txBody>
      </p:sp>
      <p:pic>
        <p:nvPicPr>
          <p:cNvPr id="7" name="Bilde 7" descr="Et bilde som inneholder innendørs, barn, person, sitter&#10;&#10;Automatisk generert beskrivelse">
            <a:extLst>
              <a:ext uri="{FF2B5EF4-FFF2-40B4-BE49-F238E27FC236}">
                <a16:creationId xmlns:a16="http://schemas.microsoft.com/office/drawing/2014/main" id="{8D23DFD3-AD95-488F-B1CD-4BF9A8AD76B4}"/>
              </a:ext>
            </a:extLst>
          </p:cNvPr>
          <p:cNvPicPr>
            <a:picLocks noChangeAspect="1"/>
          </p:cNvPicPr>
          <p:nvPr/>
        </p:nvPicPr>
        <p:blipFill>
          <a:blip r:embed="rId3"/>
          <a:stretch>
            <a:fillRect/>
          </a:stretch>
        </p:blipFill>
        <p:spPr>
          <a:xfrm>
            <a:off x="4401671" y="1184000"/>
            <a:ext cx="4742328" cy="3261836"/>
          </a:xfrm>
          <a:prstGeom prst="rect">
            <a:avLst/>
          </a:prstGeom>
        </p:spPr>
      </p:pic>
      <p:pic>
        <p:nvPicPr>
          <p:cNvPr id="8" name="Bilde 8" descr="Et bilde som inneholder person, barn, stol, liten&#10;&#10;Automatisk generert beskrivelse">
            <a:extLst>
              <a:ext uri="{FF2B5EF4-FFF2-40B4-BE49-F238E27FC236}">
                <a16:creationId xmlns:a16="http://schemas.microsoft.com/office/drawing/2014/main" id="{01D5021B-7EE6-4534-91E9-3897286D95E5}"/>
              </a:ext>
            </a:extLst>
          </p:cNvPr>
          <p:cNvPicPr>
            <a:picLocks noChangeAspect="1"/>
          </p:cNvPicPr>
          <p:nvPr/>
        </p:nvPicPr>
        <p:blipFill>
          <a:blip r:embed="rId4"/>
          <a:stretch>
            <a:fillRect/>
          </a:stretch>
        </p:blipFill>
        <p:spPr>
          <a:xfrm>
            <a:off x="0" y="1179855"/>
            <a:ext cx="4840941" cy="3270124"/>
          </a:xfrm>
          <a:prstGeom prst="rect">
            <a:avLst/>
          </a:prstGeom>
        </p:spPr>
      </p:pic>
      <p:sp>
        <p:nvSpPr>
          <p:cNvPr id="2" name="TekstSylinder 1">
            <a:extLst>
              <a:ext uri="{FF2B5EF4-FFF2-40B4-BE49-F238E27FC236}">
                <a16:creationId xmlns:a16="http://schemas.microsoft.com/office/drawing/2014/main" id="{F085F465-2520-4F85-94B5-131AC7110EC5}"/>
              </a:ext>
            </a:extLst>
          </p:cNvPr>
          <p:cNvSpPr txBox="1"/>
          <p:nvPr/>
        </p:nvSpPr>
        <p:spPr>
          <a:xfrm>
            <a:off x="202367" y="6235909"/>
            <a:ext cx="510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solidFill>
                  <a:srgbClr val="0563C1"/>
                </a:solidFill>
                <a:cs typeface="Segoe UI"/>
                <a:hlinkClick r:id="rId5"/>
              </a:rPr>
              <a:t>https://www.youtube.com/watch?v=ps3h-FxxAss</a:t>
            </a:r>
            <a:endParaRPr lang="nb-NO"/>
          </a:p>
        </p:txBody>
      </p:sp>
    </p:spTree>
    <p:extLst>
      <p:ext uri="{BB962C8B-B14F-4D97-AF65-F5344CB8AC3E}">
        <p14:creationId xmlns:p14="http://schemas.microsoft.com/office/powerpoint/2010/main" val="35272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Bilde 6">
            <a:extLst>
              <a:ext uri="{FF2B5EF4-FFF2-40B4-BE49-F238E27FC236}">
                <a16:creationId xmlns:a16="http://schemas.microsoft.com/office/drawing/2014/main" id="{EE935AAC-506E-4E34-B860-0F95514F6024}"/>
              </a:ext>
            </a:extLst>
          </p:cNvPr>
          <p:cNvPicPr>
            <a:picLocks noChangeAspect="1"/>
          </p:cNvPicPr>
          <p:nvPr/>
        </p:nvPicPr>
        <p:blipFill rotWithShape="1">
          <a:blip r:embed="rId3"/>
          <a:srcRect l="1215" r="550" b="9026"/>
          <a:stretch/>
        </p:blipFill>
        <p:spPr>
          <a:xfrm>
            <a:off x="3987265" y="67891"/>
            <a:ext cx="5067522" cy="3434598"/>
          </a:xfrm>
          <a:prstGeom prst="rect">
            <a:avLst/>
          </a:prstGeom>
        </p:spPr>
      </p:pic>
      <p:pic>
        <p:nvPicPr>
          <p:cNvPr id="7" name="Bilde 7" descr="Et bilde som inneholder leke, rom, bord&#10;&#10;Automatisk generert beskrivelse">
            <a:extLst>
              <a:ext uri="{FF2B5EF4-FFF2-40B4-BE49-F238E27FC236}">
                <a16:creationId xmlns:a16="http://schemas.microsoft.com/office/drawing/2014/main" id="{0A34526F-E9B4-4F8B-94AA-8A85F7676FC5}"/>
              </a:ext>
            </a:extLst>
          </p:cNvPr>
          <p:cNvPicPr>
            <a:picLocks noChangeAspect="1"/>
          </p:cNvPicPr>
          <p:nvPr/>
        </p:nvPicPr>
        <p:blipFill>
          <a:blip r:embed="rId4"/>
          <a:stretch>
            <a:fillRect/>
          </a:stretch>
        </p:blipFill>
        <p:spPr>
          <a:xfrm>
            <a:off x="84234" y="3140557"/>
            <a:ext cx="5057616" cy="3587169"/>
          </a:xfrm>
          <a:prstGeom prst="rect">
            <a:avLst/>
          </a:prstGeom>
        </p:spPr>
      </p:pic>
    </p:spTree>
    <p:extLst>
      <p:ext uri="{BB962C8B-B14F-4D97-AF65-F5344CB8AC3E}">
        <p14:creationId xmlns:p14="http://schemas.microsoft.com/office/powerpoint/2010/main" val="315236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Bilde 6">
            <a:extLst>
              <a:ext uri="{FF2B5EF4-FFF2-40B4-BE49-F238E27FC236}">
                <a16:creationId xmlns:a16="http://schemas.microsoft.com/office/drawing/2014/main" id="{3CE79709-A134-4A05-8E02-F09998835934}"/>
              </a:ext>
            </a:extLst>
          </p:cNvPr>
          <p:cNvPicPr>
            <a:picLocks noChangeAspect="1"/>
          </p:cNvPicPr>
          <p:nvPr/>
        </p:nvPicPr>
        <p:blipFill>
          <a:blip r:embed="rId3"/>
          <a:stretch>
            <a:fillRect/>
          </a:stretch>
        </p:blipFill>
        <p:spPr>
          <a:xfrm>
            <a:off x="785343" y="726493"/>
            <a:ext cx="6712365" cy="4761584"/>
          </a:xfrm>
          <a:prstGeom prst="rect">
            <a:avLst/>
          </a:prstGeom>
        </p:spPr>
      </p:pic>
    </p:spTree>
    <p:extLst>
      <p:ext uri="{BB962C8B-B14F-4D97-AF65-F5344CB8AC3E}">
        <p14:creationId xmlns:p14="http://schemas.microsoft.com/office/powerpoint/2010/main" val="3812286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BF9C7CB-CCF9-1F42-BC35-A0DB9CF42435}" vid="{7A7EF9AA-397F-4040-88FD-D1C30CE5A9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6B584659BD09488EC311CC5EE7E7E4" ma:contentTypeVersion="12" ma:contentTypeDescription="Opprett et nytt dokument." ma:contentTypeScope="" ma:versionID="77a4c3c0c5aa9dab358d2f9e4282df0f">
  <xsd:schema xmlns:xsd="http://www.w3.org/2001/XMLSchema" xmlns:xs="http://www.w3.org/2001/XMLSchema" xmlns:p="http://schemas.microsoft.com/office/2006/metadata/properties" xmlns:ns2="d0febf71-c812-4522-bd63-08d5f4c29934" xmlns:ns3="84d5e703-1041-453f-bb5f-3cd0b6815b60" targetNamespace="http://schemas.microsoft.com/office/2006/metadata/properties" ma:root="true" ma:fieldsID="c2ee8bead97d98106b4a2d6b5f8dc305" ns2:_="" ns3:_="">
    <xsd:import namespace="d0febf71-c812-4522-bd63-08d5f4c29934"/>
    <xsd:import namespace="84d5e703-1041-453f-bb5f-3cd0b6815b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febf71-c812-4522-bd63-08d5f4c29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d5e703-1041-453f-bb5f-3cd0b6815b6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4d5e703-1041-453f-bb5f-3cd0b6815b60">
      <UserInfo>
        <DisplayName>Monica Nordås</DisplayName>
        <AccountId>61</AccountId>
        <AccountType/>
      </UserInfo>
      <UserInfo>
        <DisplayName>Kari Tengesdal Wold</DisplayName>
        <AccountId>63</AccountId>
        <AccountType/>
      </UserInfo>
      <UserInfo>
        <DisplayName>Hilde Stensland</DisplayName>
        <AccountId>13</AccountId>
        <AccountType/>
      </UserInfo>
      <UserInfo>
        <DisplayName>Monica Gjerdal Henriksen</DisplayName>
        <AccountId>64</AccountId>
        <AccountType/>
      </UserInfo>
      <UserInfo>
        <DisplayName>Eirin Tesaker Bjelland</DisplayName>
        <AccountId>34</AccountId>
        <AccountType/>
      </UserInfo>
      <UserInfo>
        <DisplayName>Siv Heidi Møller Hegre</DisplayName>
        <AccountId>83</AccountId>
        <AccountType/>
      </UserInfo>
    </SharedWithUsers>
  </documentManagement>
</p:properties>
</file>

<file path=customXml/itemProps1.xml><?xml version="1.0" encoding="utf-8"?>
<ds:datastoreItem xmlns:ds="http://schemas.openxmlformats.org/officeDocument/2006/customXml" ds:itemID="{6C730A3D-776B-4FCE-976B-A4CC5CF60C83}">
  <ds:schemaRefs>
    <ds:schemaRef ds:uri="84d5e703-1041-453f-bb5f-3cd0b6815b60"/>
    <ds:schemaRef ds:uri="d0febf71-c812-4522-bd63-08d5f4c299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269667-2B0C-4C09-A8ED-5557FAE0650A}">
  <ds:schemaRefs>
    <ds:schemaRef ds:uri="http://schemas.microsoft.com/sharepoint/v3/contenttype/forms"/>
  </ds:schemaRefs>
</ds:datastoreItem>
</file>

<file path=customXml/itemProps3.xml><?xml version="1.0" encoding="utf-8"?>
<ds:datastoreItem xmlns:ds="http://schemas.openxmlformats.org/officeDocument/2006/customXml" ds:itemID="{B527C071-C868-4442-BFB1-B5D56B58F08A}">
  <ds:schemaRefs>
    <ds:schemaRef ds:uri="d0febf71-c812-4522-bd63-08d5f4c2993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4d5e703-1041-453f-bb5f-3cd0b6815b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Klepp_kommune_ppt_mal_4-3</Template>
  <TotalTime>0</TotalTime>
  <Words>4823</Words>
  <Application>Microsoft Office PowerPoint</Application>
  <PresentationFormat>Skjermfremvisning (4:3)</PresentationFormat>
  <Paragraphs>265</Paragraphs>
  <Slides>24</Slides>
  <Notes>24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Arial</vt:lpstr>
      <vt:lpstr>Arial,Sans-Serif</vt:lpstr>
      <vt:lpstr>Calibri</vt:lpstr>
      <vt:lpstr>Calibri Light</vt:lpstr>
      <vt:lpstr>Office-tema</vt:lpstr>
      <vt:lpstr>Gode vaner for god helse</vt:lpstr>
      <vt:lpstr>Samling 1  MAT</vt:lpstr>
      <vt:lpstr>PowerPoint-presentasjon</vt:lpstr>
      <vt:lpstr>PowerPoint-presentasjon</vt:lpstr>
      <vt:lpstr>PowerPoint-presentasjon</vt:lpstr>
      <vt:lpstr>PowerPoint-presentasjon</vt:lpstr>
      <vt:lpstr>Samling 2  BEVEGELSE, LEK OG SKJERM</vt:lpstr>
      <vt:lpstr>PowerPoint-presentasjon</vt:lpstr>
      <vt:lpstr>PowerPoint-presentasjon</vt:lpstr>
      <vt:lpstr>PowerPoint-presentasjon</vt:lpstr>
      <vt:lpstr>PowerPoint-presentasjon</vt:lpstr>
      <vt:lpstr>Samling 3 SØVN </vt:lpstr>
      <vt:lpstr>PowerPoint-presentasjon</vt:lpstr>
      <vt:lpstr>PowerPoint-presentasjon</vt:lpstr>
      <vt:lpstr>PowerPoint-presentasjon</vt:lpstr>
      <vt:lpstr>Samling 4  Hva kjenner jeg? Hva trenger jeg?</vt:lpstr>
      <vt:lpstr>PowerPoint-presentasjon</vt:lpstr>
      <vt:lpstr>Være i bevegelse</vt:lpstr>
      <vt:lpstr>Være  oppmerksom   </vt:lpstr>
      <vt:lpstr>Fortsett  å lære</vt:lpstr>
      <vt:lpstr>Gi</vt:lpstr>
      <vt:lpstr>Knytte bånd</vt:lpstr>
      <vt:lpstr>PowerPoint-presentasjon</vt:lpstr>
      <vt:lpstr>Oppsummering av tema til foreldre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Gode vaner for god helse</dc:title>
  <dc:creator>Eirin Tesaker Bjelland</dc:creator>
  <cp:lastModifiedBy>Eirin Tesaker Bjelland</cp:lastModifiedBy>
  <cp:revision>569</cp:revision>
  <dcterms:created xsi:type="dcterms:W3CDTF">2021-01-20T11:31:45Z</dcterms:created>
  <dcterms:modified xsi:type="dcterms:W3CDTF">2022-10-19T09:15:14Z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0x010100926B584659BD09488EC311CC5EE7E7E4</vt:lpwstr>
  </property>
  <property fmtid="{D5CDD505-2E9C-101B-9397-08002B2CF9AE}" pid="3" name="ComplianceAssetId">
    <vt:lpwstr/>
  </property>
</Properties>
</file>